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</p:sldIdLst>
  <p:sldSz cy="43200000" cx="32400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3606">
          <p15:clr>
            <a:srgbClr val="A4A3A4"/>
          </p15:clr>
        </p15:guide>
        <p15:guide id="2" pos="1025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F4B1E87-0963-4FA3-8BCC-EFA6200E5DC8}">
  <a:tblStyle styleId="{2F4B1E87-0963-4FA3-8BCC-EFA6200E5DC8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3606" orient="horz"/>
        <p:guide pos="10253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518801" y="685800"/>
            <a:ext cx="3821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1:notes"/>
          <p:cNvSpPr/>
          <p:nvPr>
            <p:ph idx="2" type="sldImg"/>
          </p:nvPr>
        </p:nvSpPr>
        <p:spPr>
          <a:xfrm>
            <a:off x="1518801" y="685800"/>
            <a:ext cx="3821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104478" y="6253648"/>
            <a:ext cx="30191100" cy="17239800"/>
          </a:xfrm>
          <a:prstGeom prst="rect">
            <a:avLst/>
          </a:prstGeom>
        </p:spPr>
        <p:txBody>
          <a:bodyPr anchorCtr="0" anchor="b" bIns="98625" lIns="98625" spcFirstLastPara="1" rIns="98625" wrap="square" tIns="986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6105"/>
              <a:buNone/>
              <a:defRPr sz="26105"/>
            </a:lvl1pPr>
            <a:lvl2pPr lvl="1" algn="ctr">
              <a:spcBef>
                <a:spcPts val="0"/>
              </a:spcBef>
              <a:spcAft>
                <a:spcPts val="0"/>
              </a:spcAft>
              <a:buSzPts val="26105"/>
              <a:buNone/>
              <a:defRPr sz="26105"/>
            </a:lvl2pPr>
            <a:lvl3pPr lvl="2" algn="ctr">
              <a:spcBef>
                <a:spcPts val="0"/>
              </a:spcBef>
              <a:spcAft>
                <a:spcPts val="0"/>
              </a:spcAft>
              <a:buSzPts val="26105"/>
              <a:buNone/>
              <a:defRPr sz="26105"/>
            </a:lvl3pPr>
            <a:lvl4pPr lvl="3" algn="ctr">
              <a:spcBef>
                <a:spcPts val="0"/>
              </a:spcBef>
              <a:spcAft>
                <a:spcPts val="0"/>
              </a:spcAft>
              <a:buSzPts val="26105"/>
              <a:buNone/>
              <a:defRPr sz="26105"/>
            </a:lvl4pPr>
            <a:lvl5pPr lvl="4" algn="ctr">
              <a:spcBef>
                <a:spcPts val="0"/>
              </a:spcBef>
              <a:spcAft>
                <a:spcPts val="0"/>
              </a:spcAft>
              <a:buSzPts val="26105"/>
              <a:buNone/>
              <a:defRPr sz="26105"/>
            </a:lvl5pPr>
            <a:lvl6pPr lvl="5" algn="ctr">
              <a:spcBef>
                <a:spcPts val="0"/>
              </a:spcBef>
              <a:spcAft>
                <a:spcPts val="0"/>
              </a:spcAft>
              <a:buSzPts val="26105"/>
              <a:buNone/>
              <a:defRPr sz="26105"/>
            </a:lvl6pPr>
            <a:lvl7pPr lvl="6" algn="ctr">
              <a:spcBef>
                <a:spcPts val="0"/>
              </a:spcBef>
              <a:spcAft>
                <a:spcPts val="0"/>
              </a:spcAft>
              <a:buSzPts val="26105"/>
              <a:buNone/>
              <a:defRPr sz="26105"/>
            </a:lvl7pPr>
            <a:lvl8pPr lvl="7" algn="ctr">
              <a:spcBef>
                <a:spcPts val="0"/>
              </a:spcBef>
              <a:spcAft>
                <a:spcPts val="0"/>
              </a:spcAft>
              <a:buSzPts val="26105"/>
              <a:buNone/>
              <a:defRPr sz="26105"/>
            </a:lvl8pPr>
            <a:lvl9pPr lvl="8" algn="ctr">
              <a:spcBef>
                <a:spcPts val="0"/>
              </a:spcBef>
              <a:spcAft>
                <a:spcPts val="0"/>
              </a:spcAft>
              <a:buSzPts val="26105"/>
              <a:buNone/>
              <a:defRPr sz="26105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104449" y="23803675"/>
            <a:ext cx="30191100" cy="6657000"/>
          </a:xfrm>
          <a:prstGeom prst="rect">
            <a:avLst/>
          </a:prstGeom>
        </p:spPr>
        <p:txBody>
          <a:bodyPr anchorCtr="0" anchor="t" bIns="98625" lIns="98625" spcFirstLastPara="1" rIns="98625" wrap="square" tIns="986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23"/>
              <a:buNone/>
              <a:defRPr sz="1402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23"/>
              <a:buNone/>
              <a:defRPr sz="1402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23"/>
              <a:buNone/>
              <a:defRPr sz="1402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23"/>
              <a:buNone/>
              <a:defRPr sz="1402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23"/>
              <a:buNone/>
              <a:defRPr sz="1402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23"/>
              <a:buNone/>
              <a:defRPr sz="1402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23"/>
              <a:buNone/>
              <a:defRPr sz="1402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23"/>
              <a:buNone/>
              <a:defRPr sz="1402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23"/>
              <a:buNone/>
              <a:defRPr sz="14023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anchorCtr="0" anchor="ctr" bIns="98625" lIns="98625" spcFirstLastPara="1" rIns="98625" wrap="square" tIns="98625">
            <a:noAutofit/>
          </a:bodyPr>
          <a:lstStyle>
            <a:lvl1pPr lvl="0">
              <a:buNone/>
              <a:defRPr sz="4962"/>
            </a:lvl1pPr>
            <a:lvl2pPr lvl="1">
              <a:buNone/>
              <a:defRPr sz="4962"/>
            </a:lvl2pPr>
            <a:lvl3pPr lvl="2">
              <a:buNone/>
              <a:defRPr sz="4962"/>
            </a:lvl3pPr>
            <a:lvl4pPr lvl="3">
              <a:buNone/>
              <a:defRPr sz="4962"/>
            </a:lvl4pPr>
            <a:lvl5pPr lvl="4">
              <a:buNone/>
              <a:defRPr sz="4962"/>
            </a:lvl5pPr>
            <a:lvl6pPr lvl="5">
              <a:buNone/>
              <a:defRPr sz="4962"/>
            </a:lvl6pPr>
            <a:lvl7pPr lvl="6">
              <a:buNone/>
              <a:defRPr sz="4962"/>
            </a:lvl7pPr>
            <a:lvl8pPr lvl="7">
              <a:buNone/>
              <a:defRPr sz="4962"/>
            </a:lvl8pPr>
            <a:lvl9pPr lvl="8">
              <a:buNone/>
              <a:defRPr sz="4962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104449" y="18064882"/>
            <a:ext cx="30191100" cy="7070400"/>
          </a:xfrm>
          <a:prstGeom prst="rect">
            <a:avLst/>
          </a:prstGeom>
        </p:spPr>
        <p:txBody>
          <a:bodyPr anchorCtr="0" anchor="ctr" bIns="98625" lIns="98625" spcFirstLastPara="1" rIns="98625" wrap="square" tIns="986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14"/>
              <a:buNone/>
              <a:defRPr sz="18014"/>
            </a:lvl1pPr>
            <a:lvl2pPr lvl="1" algn="ctr">
              <a:spcBef>
                <a:spcPts val="0"/>
              </a:spcBef>
              <a:spcAft>
                <a:spcPts val="0"/>
              </a:spcAft>
              <a:buSzPts val="18014"/>
              <a:buNone/>
              <a:defRPr sz="18014"/>
            </a:lvl2pPr>
            <a:lvl3pPr lvl="2" algn="ctr">
              <a:spcBef>
                <a:spcPts val="0"/>
              </a:spcBef>
              <a:spcAft>
                <a:spcPts val="0"/>
              </a:spcAft>
              <a:buSzPts val="18014"/>
              <a:buNone/>
              <a:defRPr sz="18014"/>
            </a:lvl3pPr>
            <a:lvl4pPr lvl="3" algn="ctr">
              <a:spcBef>
                <a:spcPts val="0"/>
              </a:spcBef>
              <a:spcAft>
                <a:spcPts val="0"/>
              </a:spcAft>
              <a:buSzPts val="18014"/>
              <a:buNone/>
              <a:defRPr sz="18014"/>
            </a:lvl4pPr>
            <a:lvl5pPr lvl="4" algn="ctr">
              <a:spcBef>
                <a:spcPts val="0"/>
              </a:spcBef>
              <a:spcAft>
                <a:spcPts val="0"/>
              </a:spcAft>
              <a:buSzPts val="18014"/>
              <a:buNone/>
              <a:defRPr sz="18014"/>
            </a:lvl5pPr>
            <a:lvl6pPr lvl="5" algn="ctr">
              <a:spcBef>
                <a:spcPts val="0"/>
              </a:spcBef>
              <a:spcAft>
                <a:spcPts val="0"/>
              </a:spcAft>
              <a:buSzPts val="18014"/>
              <a:buNone/>
              <a:defRPr sz="18014"/>
            </a:lvl6pPr>
            <a:lvl7pPr lvl="6" algn="ctr">
              <a:spcBef>
                <a:spcPts val="0"/>
              </a:spcBef>
              <a:spcAft>
                <a:spcPts val="0"/>
              </a:spcAft>
              <a:buSzPts val="18014"/>
              <a:buNone/>
              <a:defRPr sz="18014"/>
            </a:lvl7pPr>
            <a:lvl8pPr lvl="7" algn="ctr">
              <a:spcBef>
                <a:spcPts val="0"/>
              </a:spcBef>
              <a:spcAft>
                <a:spcPts val="0"/>
              </a:spcAft>
              <a:buSzPts val="18014"/>
              <a:buNone/>
              <a:defRPr sz="18014"/>
            </a:lvl8pPr>
            <a:lvl9pPr lvl="8" algn="ctr">
              <a:spcBef>
                <a:spcPts val="0"/>
              </a:spcBef>
              <a:spcAft>
                <a:spcPts val="0"/>
              </a:spcAft>
              <a:buSzPts val="18014"/>
              <a:buNone/>
              <a:defRPr sz="18014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anchorCtr="0" anchor="ctr" bIns="98625" lIns="98625" spcFirstLastPara="1" rIns="98625" wrap="square" tIns="98625">
            <a:noAutofit/>
          </a:bodyPr>
          <a:lstStyle>
            <a:lvl1pPr lvl="0">
              <a:buNone/>
              <a:defRPr sz="4962"/>
            </a:lvl1pPr>
            <a:lvl2pPr lvl="1">
              <a:buNone/>
              <a:defRPr sz="4962"/>
            </a:lvl2pPr>
            <a:lvl3pPr lvl="2">
              <a:buNone/>
              <a:defRPr sz="4962"/>
            </a:lvl3pPr>
            <a:lvl4pPr lvl="3">
              <a:buNone/>
              <a:defRPr sz="4962"/>
            </a:lvl4pPr>
            <a:lvl5pPr lvl="4">
              <a:buNone/>
              <a:defRPr sz="4962"/>
            </a:lvl5pPr>
            <a:lvl6pPr lvl="5">
              <a:buNone/>
              <a:defRPr sz="4962"/>
            </a:lvl6pPr>
            <a:lvl7pPr lvl="6">
              <a:buNone/>
              <a:defRPr sz="4962"/>
            </a:lvl7pPr>
            <a:lvl8pPr lvl="7">
              <a:buNone/>
              <a:defRPr sz="4962"/>
            </a:lvl8pPr>
            <a:lvl9pPr lvl="8">
              <a:buNone/>
              <a:defRPr sz="4962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104449" y="3737743"/>
            <a:ext cx="30191100" cy="4810200"/>
          </a:xfrm>
          <a:prstGeom prst="rect">
            <a:avLst/>
          </a:prstGeom>
        </p:spPr>
        <p:txBody>
          <a:bodyPr anchorCtr="0" anchor="t" bIns="98625" lIns="98625" spcFirstLastPara="1" rIns="98625" wrap="square" tIns="986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23"/>
              <a:buNone/>
              <a:defRPr sz="14023"/>
            </a:lvl1pPr>
            <a:lvl2pPr lvl="1">
              <a:spcBef>
                <a:spcPts val="0"/>
              </a:spcBef>
              <a:spcAft>
                <a:spcPts val="0"/>
              </a:spcAft>
              <a:buSzPts val="14023"/>
              <a:buNone/>
              <a:defRPr sz="14023"/>
            </a:lvl2pPr>
            <a:lvl3pPr lvl="2">
              <a:spcBef>
                <a:spcPts val="0"/>
              </a:spcBef>
              <a:spcAft>
                <a:spcPts val="0"/>
              </a:spcAft>
              <a:buSzPts val="14023"/>
              <a:buNone/>
              <a:defRPr sz="14023"/>
            </a:lvl3pPr>
            <a:lvl4pPr lvl="3">
              <a:spcBef>
                <a:spcPts val="0"/>
              </a:spcBef>
              <a:spcAft>
                <a:spcPts val="0"/>
              </a:spcAft>
              <a:buSzPts val="14023"/>
              <a:buNone/>
              <a:defRPr sz="14023"/>
            </a:lvl4pPr>
            <a:lvl5pPr lvl="4">
              <a:spcBef>
                <a:spcPts val="0"/>
              </a:spcBef>
              <a:spcAft>
                <a:spcPts val="0"/>
              </a:spcAft>
              <a:buSzPts val="14023"/>
              <a:buNone/>
              <a:defRPr sz="14023"/>
            </a:lvl5pPr>
            <a:lvl6pPr lvl="5">
              <a:spcBef>
                <a:spcPts val="0"/>
              </a:spcBef>
              <a:spcAft>
                <a:spcPts val="0"/>
              </a:spcAft>
              <a:buSzPts val="14023"/>
              <a:buNone/>
              <a:defRPr sz="14023"/>
            </a:lvl6pPr>
            <a:lvl7pPr lvl="6">
              <a:spcBef>
                <a:spcPts val="0"/>
              </a:spcBef>
              <a:spcAft>
                <a:spcPts val="0"/>
              </a:spcAft>
              <a:buSzPts val="14023"/>
              <a:buNone/>
              <a:defRPr sz="14023"/>
            </a:lvl7pPr>
            <a:lvl8pPr lvl="7">
              <a:spcBef>
                <a:spcPts val="0"/>
              </a:spcBef>
              <a:spcAft>
                <a:spcPts val="0"/>
              </a:spcAft>
              <a:buSzPts val="14023"/>
              <a:buNone/>
              <a:defRPr sz="14023"/>
            </a:lvl8pPr>
            <a:lvl9pPr lvl="8">
              <a:spcBef>
                <a:spcPts val="0"/>
              </a:spcBef>
              <a:spcAft>
                <a:spcPts val="0"/>
              </a:spcAft>
              <a:buSzPts val="14023"/>
              <a:buNone/>
              <a:defRPr sz="14023"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104449" y="9679580"/>
            <a:ext cx="30191100" cy="28694100"/>
          </a:xfrm>
          <a:prstGeom prst="rect">
            <a:avLst/>
          </a:prstGeom>
        </p:spPr>
        <p:txBody>
          <a:bodyPr anchorCtr="0" anchor="t" bIns="98625" lIns="98625" spcFirstLastPara="1" rIns="98625" wrap="square" tIns="98625">
            <a:noAutofit/>
          </a:bodyPr>
          <a:lstStyle>
            <a:lvl1pPr indent="-803985" lvl="0" marL="457200">
              <a:spcBef>
                <a:spcPts val="0"/>
              </a:spcBef>
              <a:spcAft>
                <a:spcPts val="0"/>
              </a:spcAft>
              <a:buSzPts val="9061"/>
              <a:buChar char="●"/>
              <a:defRPr sz="9061"/>
            </a:lvl1pPr>
            <a:lvl2pPr indent="-673838" lvl="1" marL="914400">
              <a:spcBef>
                <a:spcPts val="0"/>
              </a:spcBef>
              <a:spcAft>
                <a:spcPts val="0"/>
              </a:spcAft>
              <a:buSzPts val="7012"/>
              <a:buChar char="○"/>
              <a:defRPr sz="7012"/>
            </a:lvl2pPr>
            <a:lvl3pPr indent="-673838" lvl="2" marL="1371600">
              <a:spcBef>
                <a:spcPts val="0"/>
              </a:spcBef>
              <a:spcAft>
                <a:spcPts val="0"/>
              </a:spcAft>
              <a:buSzPts val="7012"/>
              <a:buChar char="■"/>
              <a:defRPr sz="7012"/>
            </a:lvl3pPr>
            <a:lvl4pPr indent="-673838" lvl="3" marL="1828800">
              <a:spcBef>
                <a:spcPts val="0"/>
              </a:spcBef>
              <a:spcAft>
                <a:spcPts val="0"/>
              </a:spcAft>
              <a:buSzPts val="7012"/>
              <a:buChar char="●"/>
              <a:defRPr sz="7012"/>
            </a:lvl4pPr>
            <a:lvl5pPr indent="-673838" lvl="4" marL="2286000">
              <a:spcBef>
                <a:spcPts val="0"/>
              </a:spcBef>
              <a:spcAft>
                <a:spcPts val="0"/>
              </a:spcAft>
              <a:buSzPts val="7012"/>
              <a:buChar char="○"/>
              <a:defRPr sz="7012"/>
            </a:lvl5pPr>
            <a:lvl6pPr indent="-673838" lvl="5" marL="2743200">
              <a:spcBef>
                <a:spcPts val="0"/>
              </a:spcBef>
              <a:spcAft>
                <a:spcPts val="0"/>
              </a:spcAft>
              <a:buSzPts val="7012"/>
              <a:buChar char="■"/>
              <a:defRPr sz="7012"/>
            </a:lvl6pPr>
            <a:lvl7pPr indent="-673838" lvl="6" marL="3200400">
              <a:spcBef>
                <a:spcPts val="0"/>
              </a:spcBef>
              <a:spcAft>
                <a:spcPts val="0"/>
              </a:spcAft>
              <a:buSzPts val="7012"/>
              <a:buChar char="●"/>
              <a:defRPr sz="7012"/>
            </a:lvl7pPr>
            <a:lvl8pPr indent="-673838" lvl="7" marL="3657600">
              <a:spcBef>
                <a:spcPts val="0"/>
              </a:spcBef>
              <a:spcAft>
                <a:spcPts val="0"/>
              </a:spcAft>
              <a:buSzPts val="7012"/>
              <a:buChar char="○"/>
              <a:defRPr sz="7012"/>
            </a:lvl8pPr>
            <a:lvl9pPr indent="-673838" lvl="8" marL="4114800">
              <a:spcBef>
                <a:spcPts val="0"/>
              </a:spcBef>
              <a:spcAft>
                <a:spcPts val="0"/>
              </a:spcAft>
              <a:buSzPts val="7012"/>
              <a:buChar char="■"/>
              <a:defRPr sz="7012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anchorCtr="0" anchor="ctr" bIns="98625" lIns="98625" spcFirstLastPara="1" rIns="98625" wrap="square" tIns="98625">
            <a:noAutofit/>
          </a:bodyPr>
          <a:lstStyle>
            <a:lvl1pPr lvl="0">
              <a:buNone/>
              <a:defRPr sz="4962"/>
            </a:lvl1pPr>
            <a:lvl2pPr lvl="1">
              <a:buNone/>
              <a:defRPr sz="4962"/>
            </a:lvl2pPr>
            <a:lvl3pPr lvl="2">
              <a:buNone/>
              <a:defRPr sz="4962"/>
            </a:lvl3pPr>
            <a:lvl4pPr lvl="3">
              <a:buNone/>
              <a:defRPr sz="4962"/>
            </a:lvl4pPr>
            <a:lvl5pPr lvl="4">
              <a:buNone/>
              <a:defRPr sz="4962"/>
            </a:lvl5pPr>
            <a:lvl6pPr lvl="5">
              <a:buNone/>
              <a:defRPr sz="4962"/>
            </a:lvl6pPr>
            <a:lvl7pPr lvl="6">
              <a:buNone/>
              <a:defRPr sz="4962"/>
            </a:lvl7pPr>
            <a:lvl8pPr lvl="7">
              <a:buNone/>
              <a:defRPr sz="4962"/>
            </a:lvl8pPr>
            <a:lvl9pPr lvl="8">
              <a:buNone/>
              <a:defRPr sz="4962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104449" y="3737743"/>
            <a:ext cx="30191100" cy="4810200"/>
          </a:xfrm>
          <a:prstGeom prst="rect">
            <a:avLst/>
          </a:prstGeom>
        </p:spPr>
        <p:txBody>
          <a:bodyPr anchorCtr="0" anchor="t" bIns="98625" lIns="98625" spcFirstLastPara="1" rIns="98625" wrap="square" tIns="986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23"/>
              <a:buNone/>
              <a:defRPr sz="14023"/>
            </a:lvl1pPr>
            <a:lvl2pPr lvl="1">
              <a:spcBef>
                <a:spcPts val="0"/>
              </a:spcBef>
              <a:spcAft>
                <a:spcPts val="0"/>
              </a:spcAft>
              <a:buSzPts val="14023"/>
              <a:buNone/>
              <a:defRPr sz="14023"/>
            </a:lvl2pPr>
            <a:lvl3pPr lvl="2">
              <a:spcBef>
                <a:spcPts val="0"/>
              </a:spcBef>
              <a:spcAft>
                <a:spcPts val="0"/>
              </a:spcAft>
              <a:buSzPts val="14023"/>
              <a:buNone/>
              <a:defRPr sz="14023"/>
            </a:lvl3pPr>
            <a:lvl4pPr lvl="3">
              <a:spcBef>
                <a:spcPts val="0"/>
              </a:spcBef>
              <a:spcAft>
                <a:spcPts val="0"/>
              </a:spcAft>
              <a:buSzPts val="14023"/>
              <a:buNone/>
              <a:defRPr sz="14023"/>
            </a:lvl4pPr>
            <a:lvl5pPr lvl="4">
              <a:spcBef>
                <a:spcPts val="0"/>
              </a:spcBef>
              <a:spcAft>
                <a:spcPts val="0"/>
              </a:spcAft>
              <a:buSzPts val="14023"/>
              <a:buNone/>
              <a:defRPr sz="14023"/>
            </a:lvl5pPr>
            <a:lvl6pPr lvl="5">
              <a:spcBef>
                <a:spcPts val="0"/>
              </a:spcBef>
              <a:spcAft>
                <a:spcPts val="0"/>
              </a:spcAft>
              <a:buSzPts val="14023"/>
              <a:buNone/>
              <a:defRPr sz="14023"/>
            </a:lvl6pPr>
            <a:lvl7pPr lvl="6">
              <a:spcBef>
                <a:spcPts val="0"/>
              </a:spcBef>
              <a:spcAft>
                <a:spcPts val="0"/>
              </a:spcAft>
              <a:buSzPts val="14023"/>
              <a:buNone/>
              <a:defRPr sz="14023"/>
            </a:lvl7pPr>
            <a:lvl8pPr lvl="7">
              <a:spcBef>
                <a:spcPts val="0"/>
              </a:spcBef>
              <a:spcAft>
                <a:spcPts val="0"/>
              </a:spcAft>
              <a:buSzPts val="14023"/>
              <a:buNone/>
              <a:defRPr sz="14023"/>
            </a:lvl8pPr>
            <a:lvl9pPr lvl="8">
              <a:spcBef>
                <a:spcPts val="0"/>
              </a:spcBef>
              <a:spcAft>
                <a:spcPts val="0"/>
              </a:spcAft>
              <a:buSzPts val="14023"/>
              <a:buNone/>
              <a:defRPr sz="14023"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104449" y="9679580"/>
            <a:ext cx="14172600" cy="28694100"/>
          </a:xfrm>
          <a:prstGeom prst="rect">
            <a:avLst/>
          </a:prstGeom>
        </p:spPr>
        <p:txBody>
          <a:bodyPr anchorCtr="0" anchor="t" bIns="98625" lIns="98625" spcFirstLastPara="1" rIns="98625" wrap="square" tIns="98625">
            <a:noAutofit/>
          </a:bodyPr>
          <a:lstStyle>
            <a:lvl1pPr indent="-673838" lvl="0" marL="457200">
              <a:spcBef>
                <a:spcPts val="0"/>
              </a:spcBef>
              <a:spcAft>
                <a:spcPts val="0"/>
              </a:spcAft>
              <a:buSzPts val="7012"/>
              <a:buChar char="●"/>
              <a:defRPr sz="7012"/>
            </a:lvl1pPr>
            <a:lvl2pPr indent="-612190" lvl="1" marL="914400">
              <a:spcBef>
                <a:spcPts val="0"/>
              </a:spcBef>
              <a:spcAft>
                <a:spcPts val="0"/>
              </a:spcAft>
              <a:buSzPts val="6041"/>
              <a:buChar char="○"/>
              <a:defRPr sz="6041"/>
            </a:lvl2pPr>
            <a:lvl3pPr indent="-612190" lvl="2" marL="1371600">
              <a:spcBef>
                <a:spcPts val="0"/>
              </a:spcBef>
              <a:spcAft>
                <a:spcPts val="0"/>
              </a:spcAft>
              <a:buSzPts val="6041"/>
              <a:buChar char="■"/>
              <a:defRPr sz="6041"/>
            </a:lvl3pPr>
            <a:lvl4pPr indent="-612190" lvl="3" marL="1828800">
              <a:spcBef>
                <a:spcPts val="0"/>
              </a:spcBef>
              <a:spcAft>
                <a:spcPts val="0"/>
              </a:spcAft>
              <a:buSzPts val="6041"/>
              <a:buChar char="●"/>
              <a:defRPr sz="6041"/>
            </a:lvl4pPr>
            <a:lvl5pPr indent="-612190" lvl="4" marL="2286000">
              <a:spcBef>
                <a:spcPts val="0"/>
              </a:spcBef>
              <a:spcAft>
                <a:spcPts val="0"/>
              </a:spcAft>
              <a:buSzPts val="6041"/>
              <a:buChar char="○"/>
              <a:defRPr sz="6041"/>
            </a:lvl5pPr>
            <a:lvl6pPr indent="-612190" lvl="5" marL="2743200">
              <a:spcBef>
                <a:spcPts val="0"/>
              </a:spcBef>
              <a:spcAft>
                <a:spcPts val="0"/>
              </a:spcAft>
              <a:buSzPts val="6041"/>
              <a:buChar char="■"/>
              <a:defRPr sz="6041"/>
            </a:lvl6pPr>
            <a:lvl7pPr indent="-612190" lvl="6" marL="3200400">
              <a:spcBef>
                <a:spcPts val="0"/>
              </a:spcBef>
              <a:spcAft>
                <a:spcPts val="0"/>
              </a:spcAft>
              <a:buSzPts val="6041"/>
              <a:buChar char="●"/>
              <a:defRPr sz="6041"/>
            </a:lvl7pPr>
            <a:lvl8pPr indent="-612190" lvl="7" marL="3657600">
              <a:spcBef>
                <a:spcPts val="0"/>
              </a:spcBef>
              <a:spcAft>
                <a:spcPts val="0"/>
              </a:spcAft>
              <a:buSzPts val="6041"/>
              <a:buChar char="○"/>
              <a:defRPr sz="6041"/>
            </a:lvl8pPr>
            <a:lvl9pPr indent="-612189" lvl="8" marL="4114800">
              <a:spcBef>
                <a:spcPts val="0"/>
              </a:spcBef>
              <a:spcAft>
                <a:spcPts val="0"/>
              </a:spcAft>
              <a:buSzPts val="6041"/>
              <a:buChar char="■"/>
              <a:defRPr sz="6041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7122677" y="9679580"/>
            <a:ext cx="14172600" cy="28694100"/>
          </a:xfrm>
          <a:prstGeom prst="rect">
            <a:avLst/>
          </a:prstGeom>
        </p:spPr>
        <p:txBody>
          <a:bodyPr anchorCtr="0" anchor="t" bIns="98625" lIns="98625" spcFirstLastPara="1" rIns="98625" wrap="square" tIns="98625">
            <a:noAutofit/>
          </a:bodyPr>
          <a:lstStyle>
            <a:lvl1pPr indent="-673838" lvl="0" marL="457200">
              <a:spcBef>
                <a:spcPts val="0"/>
              </a:spcBef>
              <a:spcAft>
                <a:spcPts val="0"/>
              </a:spcAft>
              <a:buSzPts val="7012"/>
              <a:buChar char="●"/>
              <a:defRPr sz="7012"/>
            </a:lvl1pPr>
            <a:lvl2pPr indent="-612190" lvl="1" marL="914400">
              <a:spcBef>
                <a:spcPts val="0"/>
              </a:spcBef>
              <a:spcAft>
                <a:spcPts val="0"/>
              </a:spcAft>
              <a:buSzPts val="6041"/>
              <a:buChar char="○"/>
              <a:defRPr sz="6041"/>
            </a:lvl2pPr>
            <a:lvl3pPr indent="-612190" lvl="2" marL="1371600">
              <a:spcBef>
                <a:spcPts val="0"/>
              </a:spcBef>
              <a:spcAft>
                <a:spcPts val="0"/>
              </a:spcAft>
              <a:buSzPts val="6041"/>
              <a:buChar char="■"/>
              <a:defRPr sz="6041"/>
            </a:lvl3pPr>
            <a:lvl4pPr indent="-612190" lvl="3" marL="1828800">
              <a:spcBef>
                <a:spcPts val="0"/>
              </a:spcBef>
              <a:spcAft>
                <a:spcPts val="0"/>
              </a:spcAft>
              <a:buSzPts val="6041"/>
              <a:buChar char="●"/>
              <a:defRPr sz="6041"/>
            </a:lvl4pPr>
            <a:lvl5pPr indent="-612190" lvl="4" marL="2286000">
              <a:spcBef>
                <a:spcPts val="0"/>
              </a:spcBef>
              <a:spcAft>
                <a:spcPts val="0"/>
              </a:spcAft>
              <a:buSzPts val="6041"/>
              <a:buChar char="○"/>
              <a:defRPr sz="6041"/>
            </a:lvl5pPr>
            <a:lvl6pPr indent="-612190" lvl="5" marL="2743200">
              <a:spcBef>
                <a:spcPts val="0"/>
              </a:spcBef>
              <a:spcAft>
                <a:spcPts val="0"/>
              </a:spcAft>
              <a:buSzPts val="6041"/>
              <a:buChar char="■"/>
              <a:defRPr sz="6041"/>
            </a:lvl6pPr>
            <a:lvl7pPr indent="-612190" lvl="6" marL="3200400">
              <a:spcBef>
                <a:spcPts val="0"/>
              </a:spcBef>
              <a:spcAft>
                <a:spcPts val="0"/>
              </a:spcAft>
              <a:buSzPts val="6041"/>
              <a:buChar char="●"/>
              <a:defRPr sz="6041"/>
            </a:lvl7pPr>
            <a:lvl8pPr indent="-612190" lvl="7" marL="3657600">
              <a:spcBef>
                <a:spcPts val="0"/>
              </a:spcBef>
              <a:spcAft>
                <a:spcPts val="0"/>
              </a:spcAft>
              <a:buSzPts val="6041"/>
              <a:buChar char="○"/>
              <a:defRPr sz="6041"/>
            </a:lvl8pPr>
            <a:lvl9pPr indent="-612189" lvl="8" marL="4114800">
              <a:spcBef>
                <a:spcPts val="0"/>
              </a:spcBef>
              <a:spcAft>
                <a:spcPts val="0"/>
              </a:spcAft>
              <a:buSzPts val="6041"/>
              <a:buChar char="■"/>
              <a:defRPr sz="6041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anchorCtr="0" anchor="ctr" bIns="98625" lIns="98625" spcFirstLastPara="1" rIns="98625" wrap="square" tIns="98625">
            <a:noAutofit/>
          </a:bodyPr>
          <a:lstStyle>
            <a:lvl1pPr lvl="0">
              <a:buNone/>
              <a:defRPr sz="4962"/>
            </a:lvl1pPr>
            <a:lvl2pPr lvl="1">
              <a:buNone/>
              <a:defRPr sz="4962"/>
            </a:lvl2pPr>
            <a:lvl3pPr lvl="2">
              <a:buNone/>
              <a:defRPr sz="4962"/>
            </a:lvl3pPr>
            <a:lvl4pPr lvl="3">
              <a:buNone/>
              <a:defRPr sz="4962"/>
            </a:lvl4pPr>
            <a:lvl5pPr lvl="4">
              <a:buNone/>
              <a:defRPr sz="4962"/>
            </a:lvl5pPr>
            <a:lvl6pPr lvl="5">
              <a:buNone/>
              <a:defRPr sz="4962"/>
            </a:lvl6pPr>
            <a:lvl7pPr lvl="6">
              <a:buNone/>
              <a:defRPr sz="4962"/>
            </a:lvl7pPr>
            <a:lvl8pPr lvl="7">
              <a:buNone/>
              <a:defRPr sz="4962"/>
            </a:lvl8pPr>
            <a:lvl9pPr lvl="8">
              <a:buNone/>
              <a:defRPr sz="4962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104449" y="3737743"/>
            <a:ext cx="30191100" cy="4810200"/>
          </a:xfrm>
          <a:prstGeom prst="rect">
            <a:avLst/>
          </a:prstGeom>
        </p:spPr>
        <p:txBody>
          <a:bodyPr anchorCtr="0" anchor="t" bIns="98625" lIns="98625" spcFirstLastPara="1" rIns="98625" wrap="square" tIns="986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23"/>
              <a:buNone/>
              <a:defRPr sz="14023"/>
            </a:lvl1pPr>
            <a:lvl2pPr lvl="1">
              <a:spcBef>
                <a:spcPts val="0"/>
              </a:spcBef>
              <a:spcAft>
                <a:spcPts val="0"/>
              </a:spcAft>
              <a:buSzPts val="14023"/>
              <a:buNone/>
              <a:defRPr sz="14023"/>
            </a:lvl2pPr>
            <a:lvl3pPr lvl="2">
              <a:spcBef>
                <a:spcPts val="0"/>
              </a:spcBef>
              <a:spcAft>
                <a:spcPts val="0"/>
              </a:spcAft>
              <a:buSzPts val="14023"/>
              <a:buNone/>
              <a:defRPr sz="14023"/>
            </a:lvl3pPr>
            <a:lvl4pPr lvl="3">
              <a:spcBef>
                <a:spcPts val="0"/>
              </a:spcBef>
              <a:spcAft>
                <a:spcPts val="0"/>
              </a:spcAft>
              <a:buSzPts val="14023"/>
              <a:buNone/>
              <a:defRPr sz="14023"/>
            </a:lvl4pPr>
            <a:lvl5pPr lvl="4">
              <a:spcBef>
                <a:spcPts val="0"/>
              </a:spcBef>
              <a:spcAft>
                <a:spcPts val="0"/>
              </a:spcAft>
              <a:buSzPts val="14023"/>
              <a:buNone/>
              <a:defRPr sz="14023"/>
            </a:lvl5pPr>
            <a:lvl6pPr lvl="5">
              <a:spcBef>
                <a:spcPts val="0"/>
              </a:spcBef>
              <a:spcAft>
                <a:spcPts val="0"/>
              </a:spcAft>
              <a:buSzPts val="14023"/>
              <a:buNone/>
              <a:defRPr sz="14023"/>
            </a:lvl6pPr>
            <a:lvl7pPr lvl="6">
              <a:spcBef>
                <a:spcPts val="0"/>
              </a:spcBef>
              <a:spcAft>
                <a:spcPts val="0"/>
              </a:spcAft>
              <a:buSzPts val="14023"/>
              <a:buNone/>
              <a:defRPr sz="14023"/>
            </a:lvl7pPr>
            <a:lvl8pPr lvl="7">
              <a:spcBef>
                <a:spcPts val="0"/>
              </a:spcBef>
              <a:spcAft>
                <a:spcPts val="0"/>
              </a:spcAft>
              <a:buSzPts val="14023"/>
              <a:buNone/>
              <a:defRPr sz="14023"/>
            </a:lvl8pPr>
            <a:lvl9pPr lvl="8">
              <a:spcBef>
                <a:spcPts val="0"/>
              </a:spcBef>
              <a:spcAft>
                <a:spcPts val="0"/>
              </a:spcAft>
              <a:buSzPts val="14023"/>
              <a:buNone/>
              <a:defRPr sz="14023"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anchorCtr="0" anchor="ctr" bIns="98625" lIns="98625" spcFirstLastPara="1" rIns="98625" wrap="square" tIns="98625">
            <a:noAutofit/>
          </a:bodyPr>
          <a:lstStyle>
            <a:lvl1pPr lvl="0">
              <a:buNone/>
              <a:defRPr sz="4962"/>
            </a:lvl1pPr>
            <a:lvl2pPr lvl="1">
              <a:buNone/>
              <a:defRPr sz="4962"/>
            </a:lvl2pPr>
            <a:lvl3pPr lvl="2">
              <a:buNone/>
              <a:defRPr sz="4962"/>
            </a:lvl3pPr>
            <a:lvl4pPr lvl="3">
              <a:buNone/>
              <a:defRPr sz="4962"/>
            </a:lvl4pPr>
            <a:lvl5pPr lvl="4">
              <a:buNone/>
              <a:defRPr sz="4962"/>
            </a:lvl5pPr>
            <a:lvl6pPr lvl="5">
              <a:buNone/>
              <a:defRPr sz="4962"/>
            </a:lvl6pPr>
            <a:lvl7pPr lvl="6">
              <a:buNone/>
              <a:defRPr sz="4962"/>
            </a:lvl7pPr>
            <a:lvl8pPr lvl="7">
              <a:buNone/>
              <a:defRPr sz="4962"/>
            </a:lvl8pPr>
            <a:lvl9pPr lvl="8">
              <a:buNone/>
              <a:defRPr sz="4962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104449" y="4666457"/>
            <a:ext cx="9949500" cy="6347100"/>
          </a:xfrm>
          <a:prstGeom prst="rect">
            <a:avLst/>
          </a:prstGeom>
        </p:spPr>
        <p:txBody>
          <a:bodyPr anchorCtr="0" anchor="b" bIns="98625" lIns="98625" spcFirstLastPara="1" rIns="98625" wrap="square" tIns="986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974"/>
              <a:buNone/>
              <a:defRPr sz="11974"/>
            </a:lvl1pPr>
            <a:lvl2pPr lvl="1">
              <a:spcBef>
                <a:spcPts val="0"/>
              </a:spcBef>
              <a:spcAft>
                <a:spcPts val="0"/>
              </a:spcAft>
              <a:buSzPts val="11974"/>
              <a:buNone/>
              <a:defRPr sz="11974"/>
            </a:lvl2pPr>
            <a:lvl3pPr lvl="2">
              <a:spcBef>
                <a:spcPts val="0"/>
              </a:spcBef>
              <a:spcAft>
                <a:spcPts val="0"/>
              </a:spcAft>
              <a:buSzPts val="11974"/>
              <a:buNone/>
              <a:defRPr sz="11974"/>
            </a:lvl3pPr>
            <a:lvl4pPr lvl="3">
              <a:spcBef>
                <a:spcPts val="0"/>
              </a:spcBef>
              <a:spcAft>
                <a:spcPts val="0"/>
              </a:spcAft>
              <a:buSzPts val="11974"/>
              <a:buNone/>
              <a:defRPr sz="11974"/>
            </a:lvl4pPr>
            <a:lvl5pPr lvl="4">
              <a:spcBef>
                <a:spcPts val="0"/>
              </a:spcBef>
              <a:spcAft>
                <a:spcPts val="0"/>
              </a:spcAft>
              <a:buSzPts val="11974"/>
              <a:buNone/>
              <a:defRPr sz="11974"/>
            </a:lvl5pPr>
            <a:lvl6pPr lvl="5">
              <a:spcBef>
                <a:spcPts val="0"/>
              </a:spcBef>
              <a:spcAft>
                <a:spcPts val="0"/>
              </a:spcAft>
              <a:buSzPts val="11974"/>
              <a:buNone/>
              <a:defRPr sz="11974"/>
            </a:lvl6pPr>
            <a:lvl7pPr lvl="6">
              <a:spcBef>
                <a:spcPts val="0"/>
              </a:spcBef>
              <a:spcAft>
                <a:spcPts val="0"/>
              </a:spcAft>
              <a:buSzPts val="11974"/>
              <a:buNone/>
              <a:defRPr sz="11974"/>
            </a:lvl7pPr>
            <a:lvl8pPr lvl="7">
              <a:spcBef>
                <a:spcPts val="0"/>
              </a:spcBef>
              <a:spcAft>
                <a:spcPts val="0"/>
              </a:spcAft>
              <a:buSzPts val="11974"/>
              <a:buNone/>
              <a:defRPr sz="11974"/>
            </a:lvl8pPr>
            <a:lvl9pPr lvl="8">
              <a:spcBef>
                <a:spcPts val="0"/>
              </a:spcBef>
              <a:spcAft>
                <a:spcPts val="0"/>
              </a:spcAft>
              <a:buSzPts val="11974"/>
              <a:buNone/>
              <a:defRPr sz="11974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104449" y="11671181"/>
            <a:ext cx="9949500" cy="26703600"/>
          </a:xfrm>
          <a:prstGeom prst="rect">
            <a:avLst/>
          </a:prstGeom>
        </p:spPr>
        <p:txBody>
          <a:bodyPr anchorCtr="0" anchor="t" bIns="98625" lIns="98625" spcFirstLastPara="1" rIns="98625" wrap="square" tIns="98625">
            <a:noAutofit/>
          </a:bodyPr>
          <a:lstStyle>
            <a:lvl1pPr indent="-612190" lvl="0" marL="457200">
              <a:spcBef>
                <a:spcPts val="0"/>
              </a:spcBef>
              <a:spcAft>
                <a:spcPts val="0"/>
              </a:spcAft>
              <a:buSzPts val="6041"/>
              <a:buChar char="●"/>
              <a:defRPr sz="6041"/>
            </a:lvl1pPr>
            <a:lvl2pPr indent="-612190" lvl="1" marL="914400">
              <a:spcBef>
                <a:spcPts val="0"/>
              </a:spcBef>
              <a:spcAft>
                <a:spcPts val="0"/>
              </a:spcAft>
              <a:buSzPts val="6041"/>
              <a:buChar char="○"/>
              <a:defRPr sz="6041"/>
            </a:lvl2pPr>
            <a:lvl3pPr indent="-612190" lvl="2" marL="1371600">
              <a:spcBef>
                <a:spcPts val="0"/>
              </a:spcBef>
              <a:spcAft>
                <a:spcPts val="0"/>
              </a:spcAft>
              <a:buSzPts val="6041"/>
              <a:buChar char="■"/>
              <a:defRPr sz="6041"/>
            </a:lvl3pPr>
            <a:lvl4pPr indent="-612190" lvl="3" marL="1828800">
              <a:spcBef>
                <a:spcPts val="0"/>
              </a:spcBef>
              <a:spcAft>
                <a:spcPts val="0"/>
              </a:spcAft>
              <a:buSzPts val="6041"/>
              <a:buChar char="●"/>
              <a:defRPr sz="6041"/>
            </a:lvl4pPr>
            <a:lvl5pPr indent="-612190" lvl="4" marL="2286000">
              <a:spcBef>
                <a:spcPts val="0"/>
              </a:spcBef>
              <a:spcAft>
                <a:spcPts val="0"/>
              </a:spcAft>
              <a:buSzPts val="6041"/>
              <a:buChar char="○"/>
              <a:defRPr sz="6041"/>
            </a:lvl5pPr>
            <a:lvl6pPr indent="-612190" lvl="5" marL="2743200">
              <a:spcBef>
                <a:spcPts val="0"/>
              </a:spcBef>
              <a:spcAft>
                <a:spcPts val="0"/>
              </a:spcAft>
              <a:buSzPts val="6041"/>
              <a:buChar char="■"/>
              <a:defRPr sz="6041"/>
            </a:lvl6pPr>
            <a:lvl7pPr indent="-612190" lvl="6" marL="3200400">
              <a:spcBef>
                <a:spcPts val="0"/>
              </a:spcBef>
              <a:spcAft>
                <a:spcPts val="0"/>
              </a:spcAft>
              <a:buSzPts val="6041"/>
              <a:buChar char="●"/>
              <a:defRPr sz="6041"/>
            </a:lvl7pPr>
            <a:lvl8pPr indent="-612190" lvl="7" marL="3657600">
              <a:spcBef>
                <a:spcPts val="0"/>
              </a:spcBef>
              <a:spcAft>
                <a:spcPts val="0"/>
              </a:spcAft>
              <a:buSzPts val="6041"/>
              <a:buChar char="○"/>
              <a:defRPr sz="6041"/>
            </a:lvl8pPr>
            <a:lvl9pPr indent="-612189" lvl="8" marL="4114800">
              <a:spcBef>
                <a:spcPts val="0"/>
              </a:spcBef>
              <a:spcAft>
                <a:spcPts val="0"/>
              </a:spcAft>
              <a:buSzPts val="6041"/>
              <a:buChar char="■"/>
              <a:defRPr sz="6041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anchorCtr="0" anchor="ctr" bIns="98625" lIns="98625" spcFirstLastPara="1" rIns="98625" wrap="square" tIns="98625">
            <a:noAutofit/>
          </a:bodyPr>
          <a:lstStyle>
            <a:lvl1pPr lvl="0">
              <a:buNone/>
              <a:defRPr sz="4962"/>
            </a:lvl1pPr>
            <a:lvl2pPr lvl="1">
              <a:buNone/>
              <a:defRPr sz="4962"/>
            </a:lvl2pPr>
            <a:lvl3pPr lvl="2">
              <a:buNone/>
              <a:defRPr sz="4962"/>
            </a:lvl3pPr>
            <a:lvl4pPr lvl="3">
              <a:buNone/>
              <a:defRPr sz="4962"/>
            </a:lvl4pPr>
            <a:lvl5pPr lvl="4">
              <a:buNone/>
              <a:defRPr sz="4962"/>
            </a:lvl5pPr>
            <a:lvl6pPr lvl="5">
              <a:buNone/>
              <a:defRPr sz="4962"/>
            </a:lvl6pPr>
            <a:lvl7pPr lvl="6">
              <a:buNone/>
              <a:defRPr sz="4962"/>
            </a:lvl7pPr>
            <a:lvl8pPr lvl="7">
              <a:buNone/>
              <a:defRPr sz="4962"/>
            </a:lvl8pPr>
            <a:lvl9pPr lvl="8">
              <a:buNone/>
              <a:defRPr sz="4962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737106" y="3780787"/>
            <a:ext cx="22563000" cy="34358400"/>
          </a:xfrm>
          <a:prstGeom prst="rect">
            <a:avLst/>
          </a:prstGeom>
        </p:spPr>
        <p:txBody>
          <a:bodyPr anchorCtr="0" anchor="ctr" bIns="98625" lIns="98625" spcFirstLastPara="1" rIns="98625" wrap="square" tIns="986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55"/>
              <a:buNone/>
              <a:defRPr sz="24055"/>
            </a:lvl1pPr>
            <a:lvl2pPr lvl="1">
              <a:spcBef>
                <a:spcPts val="0"/>
              </a:spcBef>
              <a:spcAft>
                <a:spcPts val="0"/>
              </a:spcAft>
              <a:buSzPts val="24055"/>
              <a:buNone/>
              <a:defRPr sz="24055"/>
            </a:lvl2pPr>
            <a:lvl3pPr lvl="2">
              <a:spcBef>
                <a:spcPts val="0"/>
              </a:spcBef>
              <a:spcAft>
                <a:spcPts val="0"/>
              </a:spcAft>
              <a:buSzPts val="24055"/>
              <a:buNone/>
              <a:defRPr sz="24055"/>
            </a:lvl3pPr>
            <a:lvl4pPr lvl="3">
              <a:spcBef>
                <a:spcPts val="0"/>
              </a:spcBef>
              <a:spcAft>
                <a:spcPts val="0"/>
              </a:spcAft>
              <a:buSzPts val="24055"/>
              <a:buNone/>
              <a:defRPr sz="24055"/>
            </a:lvl4pPr>
            <a:lvl5pPr lvl="4">
              <a:spcBef>
                <a:spcPts val="0"/>
              </a:spcBef>
              <a:spcAft>
                <a:spcPts val="0"/>
              </a:spcAft>
              <a:buSzPts val="24055"/>
              <a:buNone/>
              <a:defRPr sz="24055"/>
            </a:lvl5pPr>
            <a:lvl6pPr lvl="5">
              <a:spcBef>
                <a:spcPts val="0"/>
              </a:spcBef>
              <a:spcAft>
                <a:spcPts val="0"/>
              </a:spcAft>
              <a:buSzPts val="24055"/>
              <a:buNone/>
              <a:defRPr sz="24055"/>
            </a:lvl6pPr>
            <a:lvl7pPr lvl="6">
              <a:spcBef>
                <a:spcPts val="0"/>
              </a:spcBef>
              <a:spcAft>
                <a:spcPts val="0"/>
              </a:spcAft>
              <a:buSzPts val="24055"/>
              <a:buNone/>
              <a:defRPr sz="24055"/>
            </a:lvl7pPr>
            <a:lvl8pPr lvl="7">
              <a:spcBef>
                <a:spcPts val="0"/>
              </a:spcBef>
              <a:spcAft>
                <a:spcPts val="0"/>
              </a:spcAft>
              <a:buSzPts val="24055"/>
              <a:buNone/>
              <a:defRPr sz="24055"/>
            </a:lvl8pPr>
            <a:lvl9pPr lvl="8">
              <a:spcBef>
                <a:spcPts val="0"/>
              </a:spcBef>
              <a:spcAft>
                <a:spcPts val="0"/>
              </a:spcAft>
              <a:buSzPts val="24055"/>
              <a:buNone/>
              <a:defRPr sz="24055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anchorCtr="0" anchor="ctr" bIns="98625" lIns="98625" spcFirstLastPara="1" rIns="98625" wrap="square" tIns="98625">
            <a:noAutofit/>
          </a:bodyPr>
          <a:lstStyle>
            <a:lvl1pPr lvl="0">
              <a:buNone/>
              <a:defRPr sz="4962"/>
            </a:lvl1pPr>
            <a:lvl2pPr lvl="1">
              <a:buNone/>
              <a:defRPr sz="4962"/>
            </a:lvl2pPr>
            <a:lvl3pPr lvl="2">
              <a:buNone/>
              <a:defRPr sz="4962"/>
            </a:lvl3pPr>
            <a:lvl4pPr lvl="3">
              <a:buNone/>
              <a:defRPr sz="4962"/>
            </a:lvl4pPr>
            <a:lvl5pPr lvl="4">
              <a:buNone/>
              <a:defRPr sz="4962"/>
            </a:lvl5pPr>
            <a:lvl6pPr lvl="5">
              <a:buNone/>
              <a:defRPr sz="4962"/>
            </a:lvl6pPr>
            <a:lvl7pPr lvl="6">
              <a:buNone/>
              <a:defRPr sz="4962"/>
            </a:lvl7pPr>
            <a:lvl8pPr lvl="7">
              <a:buNone/>
              <a:defRPr sz="4962"/>
            </a:lvl8pPr>
            <a:lvl9pPr lvl="8">
              <a:buNone/>
              <a:defRPr sz="4962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6200000" y="-1050"/>
            <a:ext cx="16200000" cy="4320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8050" lIns="458050" spcFirstLastPara="1" rIns="458050" wrap="square" tIns="4580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940748" y="10357375"/>
            <a:ext cx="14333400" cy="12450000"/>
          </a:xfrm>
          <a:prstGeom prst="rect">
            <a:avLst/>
          </a:prstGeom>
        </p:spPr>
        <p:txBody>
          <a:bodyPr anchorCtr="0" anchor="b" bIns="98625" lIns="98625" spcFirstLastPara="1" rIns="98625" wrap="square" tIns="986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035"/>
              <a:buNone/>
              <a:defRPr sz="21035"/>
            </a:lvl1pPr>
            <a:lvl2pPr lvl="1" algn="ctr">
              <a:spcBef>
                <a:spcPts val="0"/>
              </a:spcBef>
              <a:spcAft>
                <a:spcPts val="0"/>
              </a:spcAft>
              <a:buSzPts val="21035"/>
              <a:buNone/>
              <a:defRPr sz="21035"/>
            </a:lvl2pPr>
            <a:lvl3pPr lvl="2" algn="ctr">
              <a:spcBef>
                <a:spcPts val="0"/>
              </a:spcBef>
              <a:spcAft>
                <a:spcPts val="0"/>
              </a:spcAft>
              <a:buSzPts val="21035"/>
              <a:buNone/>
              <a:defRPr sz="21035"/>
            </a:lvl3pPr>
            <a:lvl4pPr lvl="3" algn="ctr">
              <a:spcBef>
                <a:spcPts val="0"/>
              </a:spcBef>
              <a:spcAft>
                <a:spcPts val="0"/>
              </a:spcAft>
              <a:buSzPts val="21035"/>
              <a:buNone/>
              <a:defRPr sz="21035"/>
            </a:lvl4pPr>
            <a:lvl5pPr lvl="4" algn="ctr">
              <a:spcBef>
                <a:spcPts val="0"/>
              </a:spcBef>
              <a:spcAft>
                <a:spcPts val="0"/>
              </a:spcAft>
              <a:buSzPts val="21035"/>
              <a:buNone/>
              <a:defRPr sz="21035"/>
            </a:lvl5pPr>
            <a:lvl6pPr lvl="5" algn="ctr">
              <a:spcBef>
                <a:spcPts val="0"/>
              </a:spcBef>
              <a:spcAft>
                <a:spcPts val="0"/>
              </a:spcAft>
              <a:buSzPts val="21035"/>
              <a:buNone/>
              <a:defRPr sz="21035"/>
            </a:lvl6pPr>
            <a:lvl7pPr lvl="6" algn="ctr">
              <a:spcBef>
                <a:spcPts val="0"/>
              </a:spcBef>
              <a:spcAft>
                <a:spcPts val="0"/>
              </a:spcAft>
              <a:buSzPts val="21035"/>
              <a:buNone/>
              <a:defRPr sz="21035"/>
            </a:lvl7pPr>
            <a:lvl8pPr lvl="7" algn="ctr">
              <a:spcBef>
                <a:spcPts val="0"/>
              </a:spcBef>
              <a:spcAft>
                <a:spcPts val="0"/>
              </a:spcAft>
              <a:buSzPts val="21035"/>
              <a:buNone/>
              <a:defRPr sz="21035"/>
            </a:lvl8pPr>
            <a:lvl9pPr lvl="8" algn="ctr">
              <a:spcBef>
                <a:spcPts val="0"/>
              </a:spcBef>
              <a:spcAft>
                <a:spcPts val="0"/>
              </a:spcAft>
              <a:buSzPts val="21035"/>
              <a:buNone/>
              <a:defRPr sz="21035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940748" y="23542887"/>
            <a:ext cx="14333400" cy="10373700"/>
          </a:xfrm>
          <a:prstGeom prst="rect">
            <a:avLst/>
          </a:prstGeom>
        </p:spPr>
        <p:txBody>
          <a:bodyPr anchorCtr="0" anchor="t" bIns="98625" lIns="98625" spcFirstLastPara="1" rIns="98625" wrap="square" tIns="986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71"/>
              <a:buNone/>
              <a:defRPr sz="1057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71"/>
              <a:buNone/>
              <a:defRPr sz="10571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71"/>
              <a:buNone/>
              <a:defRPr sz="10571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71"/>
              <a:buNone/>
              <a:defRPr sz="10571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71"/>
              <a:buNone/>
              <a:defRPr sz="10571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71"/>
              <a:buNone/>
              <a:defRPr sz="10571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71"/>
              <a:buNone/>
              <a:defRPr sz="10571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71"/>
              <a:buNone/>
              <a:defRPr sz="10571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71"/>
              <a:buNone/>
              <a:defRPr sz="10571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7502165" y="6081470"/>
            <a:ext cx="13595700" cy="31035000"/>
          </a:xfrm>
          <a:prstGeom prst="rect">
            <a:avLst/>
          </a:prstGeom>
        </p:spPr>
        <p:txBody>
          <a:bodyPr anchorCtr="0" anchor="ctr" bIns="98625" lIns="98625" spcFirstLastPara="1" rIns="98625" wrap="square" tIns="98625">
            <a:noAutofit/>
          </a:bodyPr>
          <a:lstStyle>
            <a:lvl1pPr indent="-803985" lvl="0" marL="457200">
              <a:spcBef>
                <a:spcPts val="0"/>
              </a:spcBef>
              <a:spcAft>
                <a:spcPts val="0"/>
              </a:spcAft>
              <a:buSzPts val="9061"/>
              <a:buChar char="●"/>
              <a:defRPr sz="9061"/>
            </a:lvl1pPr>
            <a:lvl2pPr indent="-673838" lvl="1" marL="914400">
              <a:spcBef>
                <a:spcPts val="0"/>
              </a:spcBef>
              <a:spcAft>
                <a:spcPts val="0"/>
              </a:spcAft>
              <a:buSzPts val="7012"/>
              <a:buChar char="○"/>
              <a:defRPr sz="7012"/>
            </a:lvl2pPr>
            <a:lvl3pPr indent="-673838" lvl="2" marL="1371600">
              <a:spcBef>
                <a:spcPts val="0"/>
              </a:spcBef>
              <a:spcAft>
                <a:spcPts val="0"/>
              </a:spcAft>
              <a:buSzPts val="7012"/>
              <a:buChar char="■"/>
              <a:defRPr sz="7012"/>
            </a:lvl3pPr>
            <a:lvl4pPr indent="-673838" lvl="3" marL="1828800">
              <a:spcBef>
                <a:spcPts val="0"/>
              </a:spcBef>
              <a:spcAft>
                <a:spcPts val="0"/>
              </a:spcAft>
              <a:buSzPts val="7012"/>
              <a:buChar char="●"/>
              <a:defRPr sz="7012"/>
            </a:lvl4pPr>
            <a:lvl5pPr indent="-673838" lvl="4" marL="2286000">
              <a:spcBef>
                <a:spcPts val="0"/>
              </a:spcBef>
              <a:spcAft>
                <a:spcPts val="0"/>
              </a:spcAft>
              <a:buSzPts val="7012"/>
              <a:buChar char="○"/>
              <a:defRPr sz="7012"/>
            </a:lvl5pPr>
            <a:lvl6pPr indent="-673838" lvl="5" marL="2743200">
              <a:spcBef>
                <a:spcPts val="0"/>
              </a:spcBef>
              <a:spcAft>
                <a:spcPts val="0"/>
              </a:spcAft>
              <a:buSzPts val="7012"/>
              <a:buChar char="■"/>
              <a:defRPr sz="7012"/>
            </a:lvl6pPr>
            <a:lvl7pPr indent="-673838" lvl="6" marL="3200400">
              <a:spcBef>
                <a:spcPts val="0"/>
              </a:spcBef>
              <a:spcAft>
                <a:spcPts val="0"/>
              </a:spcAft>
              <a:buSzPts val="7012"/>
              <a:buChar char="●"/>
              <a:defRPr sz="7012"/>
            </a:lvl7pPr>
            <a:lvl8pPr indent="-673838" lvl="7" marL="3657600">
              <a:spcBef>
                <a:spcPts val="0"/>
              </a:spcBef>
              <a:spcAft>
                <a:spcPts val="0"/>
              </a:spcAft>
              <a:buSzPts val="7012"/>
              <a:buChar char="○"/>
              <a:defRPr sz="7012"/>
            </a:lvl8pPr>
            <a:lvl9pPr indent="-673838" lvl="8" marL="4114800">
              <a:spcBef>
                <a:spcPts val="0"/>
              </a:spcBef>
              <a:spcAft>
                <a:spcPts val="0"/>
              </a:spcAft>
              <a:buSzPts val="7012"/>
              <a:buChar char="■"/>
              <a:defRPr sz="7012"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anchorCtr="0" anchor="ctr" bIns="98625" lIns="98625" spcFirstLastPara="1" rIns="98625" wrap="square" tIns="98625">
            <a:noAutofit/>
          </a:bodyPr>
          <a:lstStyle>
            <a:lvl1pPr lvl="0">
              <a:buNone/>
              <a:defRPr sz="4962"/>
            </a:lvl1pPr>
            <a:lvl2pPr lvl="1">
              <a:buNone/>
              <a:defRPr sz="4962"/>
            </a:lvl2pPr>
            <a:lvl3pPr lvl="2">
              <a:buNone/>
              <a:defRPr sz="4962"/>
            </a:lvl3pPr>
            <a:lvl4pPr lvl="3">
              <a:buNone/>
              <a:defRPr sz="4962"/>
            </a:lvl4pPr>
            <a:lvl5pPr lvl="4">
              <a:buNone/>
              <a:defRPr sz="4962"/>
            </a:lvl5pPr>
            <a:lvl6pPr lvl="5">
              <a:buNone/>
              <a:defRPr sz="4962"/>
            </a:lvl6pPr>
            <a:lvl7pPr lvl="6">
              <a:buNone/>
              <a:defRPr sz="4962"/>
            </a:lvl7pPr>
            <a:lvl8pPr lvl="7">
              <a:buNone/>
              <a:defRPr sz="4962"/>
            </a:lvl8pPr>
            <a:lvl9pPr lvl="8">
              <a:buNone/>
              <a:defRPr sz="4962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104449" y="35532388"/>
            <a:ext cx="21255600" cy="5082300"/>
          </a:xfrm>
          <a:prstGeom prst="rect">
            <a:avLst/>
          </a:prstGeom>
        </p:spPr>
        <p:txBody>
          <a:bodyPr anchorCtr="0" anchor="ctr" bIns="98625" lIns="98625" spcFirstLastPara="1" rIns="98625" wrap="square" tIns="986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61"/>
              <a:buNone/>
              <a:defRPr sz="9061"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anchorCtr="0" anchor="ctr" bIns="98625" lIns="98625" spcFirstLastPara="1" rIns="98625" wrap="square" tIns="98625">
            <a:noAutofit/>
          </a:bodyPr>
          <a:lstStyle>
            <a:lvl1pPr lvl="0">
              <a:buNone/>
              <a:defRPr sz="4962"/>
            </a:lvl1pPr>
            <a:lvl2pPr lvl="1">
              <a:buNone/>
              <a:defRPr sz="4962"/>
            </a:lvl2pPr>
            <a:lvl3pPr lvl="2">
              <a:buNone/>
              <a:defRPr sz="4962"/>
            </a:lvl3pPr>
            <a:lvl4pPr lvl="3">
              <a:buNone/>
              <a:defRPr sz="4962"/>
            </a:lvl4pPr>
            <a:lvl5pPr lvl="4">
              <a:buNone/>
              <a:defRPr sz="4962"/>
            </a:lvl5pPr>
            <a:lvl6pPr lvl="5">
              <a:buNone/>
              <a:defRPr sz="4962"/>
            </a:lvl6pPr>
            <a:lvl7pPr lvl="6">
              <a:buNone/>
              <a:defRPr sz="4962"/>
            </a:lvl7pPr>
            <a:lvl8pPr lvl="7">
              <a:buNone/>
              <a:defRPr sz="4962"/>
            </a:lvl8pPr>
            <a:lvl9pPr lvl="8">
              <a:buNone/>
              <a:defRPr sz="4962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104449" y="9290289"/>
            <a:ext cx="30191100" cy="16491600"/>
          </a:xfrm>
          <a:prstGeom prst="rect">
            <a:avLst/>
          </a:prstGeom>
        </p:spPr>
        <p:txBody>
          <a:bodyPr anchorCtr="0" anchor="b" bIns="98625" lIns="98625" spcFirstLastPara="1" rIns="98625" wrap="square" tIns="986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84"/>
              <a:buNone/>
              <a:defRPr sz="60084"/>
            </a:lvl1pPr>
            <a:lvl2pPr lvl="1" algn="ctr">
              <a:spcBef>
                <a:spcPts val="0"/>
              </a:spcBef>
              <a:spcAft>
                <a:spcPts val="0"/>
              </a:spcAft>
              <a:buSzPts val="60084"/>
              <a:buNone/>
              <a:defRPr sz="60084"/>
            </a:lvl2pPr>
            <a:lvl3pPr lvl="2" algn="ctr">
              <a:spcBef>
                <a:spcPts val="0"/>
              </a:spcBef>
              <a:spcAft>
                <a:spcPts val="0"/>
              </a:spcAft>
              <a:buSzPts val="60084"/>
              <a:buNone/>
              <a:defRPr sz="60084"/>
            </a:lvl3pPr>
            <a:lvl4pPr lvl="3" algn="ctr">
              <a:spcBef>
                <a:spcPts val="0"/>
              </a:spcBef>
              <a:spcAft>
                <a:spcPts val="0"/>
              </a:spcAft>
              <a:buSzPts val="60084"/>
              <a:buNone/>
              <a:defRPr sz="60084"/>
            </a:lvl4pPr>
            <a:lvl5pPr lvl="4" algn="ctr">
              <a:spcBef>
                <a:spcPts val="0"/>
              </a:spcBef>
              <a:spcAft>
                <a:spcPts val="0"/>
              </a:spcAft>
              <a:buSzPts val="60084"/>
              <a:buNone/>
              <a:defRPr sz="60084"/>
            </a:lvl5pPr>
            <a:lvl6pPr lvl="5" algn="ctr">
              <a:spcBef>
                <a:spcPts val="0"/>
              </a:spcBef>
              <a:spcAft>
                <a:spcPts val="0"/>
              </a:spcAft>
              <a:buSzPts val="60084"/>
              <a:buNone/>
              <a:defRPr sz="60084"/>
            </a:lvl6pPr>
            <a:lvl7pPr lvl="6" algn="ctr">
              <a:spcBef>
                <a:spcPts val="0"/>
              </a:spcBef>
              <a:spcAft>
                <a:spcPts val="0"/>
              </a:spcAft>
              <a:buSzPts val="60084"/>
              <a:buNone/>
              <a:defRPr sz="60084"/>
            </a:lvl7pPr>
            <a:lvl8pPr lvl="7" algn="ctr">
              <a:spcBef>
                <a:spcPts val="0"/>
              </a:spcBef>
              <a:spcAft>
                <a:spcPts val="0"/>
              </a:spcAft>
              <a:buSzPts val="60084"/>
              <a:buNone/>
              <a:defRPr sz="60084"/>
            </a:lvl8pPr>
            <a:lvl9pPr lvl="8" algn="ctr">
              <a:spcBef>
                <a:spcPts val="0"/>
              </a:spcBef>
              <a:spcAft>
                <a:spcPts val="0"/>
              </a:spcAft>
              <a:buSzPts val="60084"/>
              <a:buNone/>
              <a:defRPr sz="60084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104449" y="26475381"/>
            <a:ext cx="30191100" cy="10925400"/>
          </a:xfrm>
          <a:prstGeom prst="rect">
            <a:avLst/>
          </a:prstGeom>
        </p:spPr>
        <p:txBody>
          <a:bodyPr anchorCtr="0" anchor="t" bIns="98625" lIns="98625" spcFirstLastPara="1" rIns="98625" wrap="square" tIns="98625">
            <a:noAutofit/>
          </a:bodyPr>
          <a:lstStyle>
            <a:lvl1pPr indent="-803985" lvl="0" marL="457200" algn="ctr">
              <a:spcBef>
                <a:spcPts val="0"/>
              </a:spcBef>
              <a:spcAft>
                <a:spcPts val="0"/>
              </a:spcAft>
              <a:buSzPts val="9061"/>
              <a:buChar char="●"/>
              <a:defRPr sz="9061"/>
            </a:lvl1pPr>
            <a:lvl2pPr indent="-673838" lvl="1" marL="914400" algn="ctr">
              <a:spcBef>
                <a:spcPts val="0"/>
              </a:spcBef>
              <a:spcAft>
                <a:spcPts val="0"/>
              </a:spcAft>
              <a:buSzPts val="7012"/>
              <a:buChar char="○"/>
              <a:defRPr sz="7012"/>
            </a:lvl2pPr>
            <a:lvl3pPr indent="-673838" lvl="2" marL="1371600" algn="ctr">
              <a:spcBef>
                <a:spcPts val="0"/>
              </a:spcBef>
              <a:spcAft>
                <a:spcPts val="0"/>
              </a:spcAft>
              <a:buSzPts val="7012"/>
              <a:buChar char="■"/>
              <a:defRPr sz="7012"/>
            </a:lvl3pPr>
            <a:lvl4pPr indent="-673838" lvl="3" marL="1828800" algn="ctr">
              <a:spcBef>
                <a:spcPts val="0"/>
              </a:spcBef>
              <a:spcAft>
                <a:spcPts val="0"/>
              </a:spcAft>
              <a:buSzPts val="7012"/>
              <a:buChar char="●"/>
              <a:defRPr sz="7012"/>
            </a:lvl4pPr>
            <a:lvl5pPr indent="-673838" lvl="4" marL="2286000" algn="ctr">
              <a:spcBef>
                <a:spcPts val="0"/>
              </a:spcBef>
              <a:spcAft>
                <a:spcPts val="0"/>
              </a:spcAft>
              <a:buSzPts val="7012"/>
              <a:buChar char="○"/>
              <a:defRPr sz="7012"/>
            </a:lvl5pPr>
            <a:lvl6pPr indent="-673838" lvl="5" marL="2743200" algn="ctr">
              <a:spcBef>
                <a:spcPts val="0"/>
              </a:spcBef>
              <a:spcAft>
                <a:spcPts val="0"/>
              </a:spcAft>
              <a:buSzPts val="7012"/>
              <a:buChar char="■"/>
              <a:defRPr sz="7012"/>
            </a:lvl6pPr>
            <a:lvl7pPr indent="-673838" lvl="6" marL="3200400" algn="ctr">
              <a:spcBef>
                <a:spcPts val="0"/>
              </a:spcBef>
              <a:spcAft>
                <a:spcPts val="0"/>
              </a:spcAft>
              <a:buSzPts val="7012"/>
              <a:buChar char="●"/>
              <a:defRPr sz="7012"/>
            </a:lvl7pPr>
            <a:lvl8pPr indent="-673838" lvl="7" marL="3657600" algn="ctr">
              <a:spcBef>
                <a:spcPts val="0"/>
              </a:spcBef>
              <a:spcAft>
                <a:spcPts val="0"/>
              </a:spcAft>
              <a:buSzPts val="7012"/>
              <a:buChar char="○"/>
              <a:defRPr sz="7012"/>
            </a:lvl8pPr>
            <a:lvl9pPr indent="-673838" lvl="8" marL="4114800" algn="ctr">
              <a:spcBef>
                <a:spcPts val="0"/>
              </a:spcBef>
              <a:spcAft>
                <a:spcPts val="0"/>
              </a:spcAft>
              <a:buSzPts val="7012"/>
              <a:buChar char="■"/>
              <a:defRPr sz="7012"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anchorCtr="0" anchor="ctr" bIns="98625" lIns="98625" spcFirstLastPara="1" rIns="98625" wrap="square" tIns="98625">
            <a:noAutofit/>
          </a:bodyPr>
          <a:lstStyle>
            <a:lvl1pPr lvl="0">
              <a:buNone/>
              <a:defRPr sz="4962"/>
            </a:lvl1pPr>
            <a:lvl2pPr lvl="1">
              <a:buNone/>
              <a:defRPr sz="4962"/>
            </a:lvl2pPr>
            <a:lvl3pPr lvl="2">
              <a:buNone/>
              <a:defRPr sz="4962"/>
            </a:lvl3pPr>
            <a:lvl4pPr lvl="3">
              <a:buNone/>
              <a:defRPr sz="4962"/>
            </a:lvl4pPr>
            <a:lvl5pPr lvl="4">
              <a:buNone/>
              <a:defRPr sz="4962"/>
            </a:lvl5pPr>
            <a:lvl6pPr lvl="5">
              <a:buNone/>
              <a:defRPr sz="4962"/>
            </a:lvl6pPr>
            <a:lvl7pPr lvl="6">
              <a:buNone/>
              <a:defRPr sz="4962"/>
            </a:lvl7pPr>
            <a:lvl8pPr lvl="7">
              <a:buNone/>
              <a:defRPr sz="4962"/>
            </a:lvl8pPr>
            <a:lvl9pPr lvl="8">
              <a:buNone/>
              <a:defRPr sz="4962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</p:spPr>
        <p:txBody>
          <a:bodyPr anchorCtr="0" anchor="ctr" bIns="98625" lIns="98625" spcFirstLastPara="1" rIns="98625" wrap="square" tIns="98625">
            <a:noAutofit/>
          </a:bodyPr>
          <a:lstStyle>
            <a:lvl1pPr lvl="0">
              <a:buNone/>
              <a:defRPr sz="4962"/>
            </a:lvl1pPr>
            <a:lvl2pPr lvl="1">
              <a:buNone/>
              <a:defRPr sz="4962"/>
            </a:lvl2pPr>
            <a:lvl3pPr lvl="2">
              <a:buNone/>
              <a:defRPr sz="4962"/>
            </a:lvl3pPr>
            <a:lvl4pPr lvl="3">
              <a:buNone/>
              <a:defRPr sz="4962"/>
            </a:lvl4pPr>
            <a:lvl5pPr lvl="4">
              <a:buNone/>
              <a:defRPr sz="4962"/>
            </a:lvl5pPr>
            <a:lvl6pPr lvl="5">
              <a:buNone/>
              <a:defRPr sz="4962"/>
            </a:lvl6pPr>
            <a:lvl7pPr lvl="6">
              <a:buNone/>
              <a:defRPr sz="4962"/>
            </a:lvl7pPr>
            <a:lvl8pPr lvl="7">
              <a:buNone/>
              <a:defRPr sz="4962"/>
            </a:lvl8pPr>
            <a:lvl9pPr lvl="8">
              <a:buNone/>
              <a:defRPr sz="4962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104449" y="3737743"/>
            <a:ext cx="30191100" cy="48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8050" lIns="458050" spcFirstLastPara="1" rIns="458050" wrap="square" tIns="4580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23"/>
              <a:buNone/>
              <a:defRPr sz="14023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23"/>
              <a:buNone/>
              <a:defRPr sz="14023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23"/>
              <a:buNone/>
              <a:defRPr sz="14023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23"/>
              <a:buNone/>
              <a:defRPr sz="14023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23"/>
              <a:buNone/>
              <a:defRPr sz="14023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23"/>
              <a:buNone/>
              <a:defRPr sz="14023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23"/>
              <a:buNone/>
              <a:defRPr sz="14023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23"/>
              <a:buNone/>
              <a:defRPr sz="14023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23"/>
              <a:buNone/>
              <a:defRPr sz="14023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104449" y="9679580"/>
            <a:ext cx="30191100" cy="286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8050" lIns="458050" spcFirstLastPara="1" rIns="458050" wrap="square" tIns="458050">
            <a:noAutofit/>
          </a:bodyPr>
          <a:lstStyle>
            <a:lvl1pPr indent="-803985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61"/>
              <a:buChar char="●"/>
              <a:defRPr sz="9061">
                <a:solidFill>
                  <a:schemeClr val="dk2"/>
                </a:solidFill>
              </a:defRPr>
            </a:lvl1pPr>
            <a:lvl2pPr indent="-673838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12"/>
              <a:buChar char="○"/>
              <a:defRPr sz="7012">
                <a:solidFill>
                  <a:schemeClr val="dk2"/>
                </a:solidFill>
              </a:defRPr>
            </a:lvl2pPr>
            <a:lvl3pPr indent="-673838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12"/>
              <a:buChar char="■"/>
              <a:defRPr sz="7012">
                <a:solidFill>
                  <a:schemeClr val="dk2"/>
                </a:solidFill>
              </a:defRPr>
            </a:lvl3pPr>
            <a:lvl4pPr indent="-673838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12"/>
              <a:buChar char="●"/>
              <a:defRPr sz="7012">
                <a:solidFill>
                  <a:schemeClr val="dk2"/>
                </a:solidFill>
              </a:defRPr>
            </a:lvl4pPr>
            <a:lvl5pPr indent="-673838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12"/>
              <a:buChar char="○"/>
              <a:defRPr sz="7012">
                <a:solidFill>
                  <a:schemeClr val="dk2"/>
                </a:solidFill>
              </a:defRPr>
            </a:lvl5pPr>
            <a:lvl6pPr indent="-673838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12"/>
              <a:buChar char="■"/>
              <a:defRPr sz="7012">
                <a:solidFill>
                  <a:schemeClr val="dk2"/>
                </a:solidFill>
              </a:defRPr>
            </a:lvl6pPr>
            <a:lvl7pPr indent="-673838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12"/>
              <a:buChar char="●"/>
              <a:defRPr sz="7012">
                <a:solidFill>
                  <a:schemeClr val="dk2"/>
                </a:solidFill>
              </a:defRPr>
            </a:lvl7pPr>
            <a:lvl8pPr indent="-673838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12"/>
              <a:buChar char="○"/>
              <a:defRPr sz="7012">
                <a:solidFill>
                  <a:schemeClr val="dk2"/>
                </a:solidFill>
              </a:defRPr>
            </a:lvl8pPr>
            <a:lvl9pPr indent="-673838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12"/>
              <a:buChar char="■"/>
              <a:defRPr sz="7012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30020520" y="39166125"/>
            <a:ext cx="1944000" cy="330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8050" lIns="458050" spcFirstLastPara="1" rIns="458050" wrap="square" tIns="458050">
            <a:noAutofit/>
          </a:bodyPr>
          <a:lstStyle>
            <a:lvl1pPr lvl="0" algn="r">
              <a:buNone/>
              <a:defRPr sz="4962">
                <a:solidFill>
                  <a:schemeClr val="dk2"/>
                </a:solidFill>
              </a:defRPr>
            </a:lvl1pPr>
            <a:lvl2pPr lvl="1" algn="r">
              <a:buNone/>
              <a:defRPr sz="4962">
                <a:solidFill>
                  <a:schemeClr val="dk2"/>
                </a:solidFill>
              </a:defRPr>
            </a:lvl2pPr>
            <a:lvl3pPr lvl="2" algn="r">
              <a:buNone/>
              <a:defRPr sz="4962">
                <a:solidFill>
                  <a:schemeClr val="dk2"/>
                </a:solidFill>
              </a:defRPr>
            </a:lvl3pPr>
            <a:lvl4pPr lvl="3" algn="r">
              <a:buNone/>
              <a:defRPr sz="4962">
                <a:solidFill>
                  <a:schemeClr val="dk2"/>
                </a:solidFill>
              </a:defRPr>
            </a:lvl4pPr>
            <a:lvl5pPr lvl="4" algn="r">
              <a:buNone/>
              <a:defRPr sz="4962">
                <a:solidFill>
                  <a:schemeClr val="dk2"/>
                </a:solidFill>
              </a:defRPr>
            </a:lvl5pPr>
            <a:lvl6pPr lvl="5" algn="r">
              <a:buNone/>
              <a:defRPr sz="4962">
                <a:solidFill>
                  <a:schemeClr val="dk2"/>
                </a:solidFill>
              </a:defRPr>
            </a:lvl6pPr>
            <a:lvl7pPr lvl="6" algn="r">
              <a:buNone/>
              <a:defRPr sz="4962">
                <a:solidFill>
                  <a:schemeClr val="dk2"/>
                </a:solidFill>
              </a:defRPr>
            </a:lvl7pPr>
            <a:lvl8pPr lvl="7" algn="r">
              <a:buNone/>
              <a:defRPr sz="4962">
                <a:solidFill>
                  <a:schemeClr val="dk2"/>
                </a:solidFill>
              </a:defRPr>
            </a:lvl8pPr>
            <a:lvl9pPr lvl="8" algn="r">
              <a:buNone/>
              <a:defRPr sz="4962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2908596" y="1952454"/>
            <a:ext cx="25380000" cy="229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9300" lIns="98625" spcFirstLastPara="1" rIns="98625" wrap="square" tIns="493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11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Insert here your </a:t>
            </a:r>
            <a:endParaRPr sz="151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11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poster title</a:t>
            </a:r>
            <a:endParaRPr b="1" i="0" sz="7119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3217168" y="4813992"/>
            <a:ext cx="25187100" cy="411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9300" lIns="98625" spcFirstLastPara="1" rIns="98625" wrap="square" tIns="493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74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Authors: Surname, First name. Presenting author underlined, </a:t>
            </a:r>
            <a:endParaRPr sz="1510"/>
          </a:p>
          <a:p>
            <a:pPr indent="0" lvl="0" marL="0" marR="0" rtl="0" algn="ctr">
              <a:spcBef>
                <a:spcPts val="949"/>
              </a:spcBef>
              <a:spcAft>
                <a:spcPts val="0"/>
              </a:spcAft>
              <a:buNone/>
            </a:pPr>
            <a:r>
              <a:rPr b="1" i="0" lang="en-US" sz="474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Affiliations must be numbered in superscript</a:t>
            </a:r>
            <a:r>
              <a:rPr b="1" baseline="30000" i="0" lang="en-US" sz="474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1510"/>
          </a:p>
          <a:p>
            <a:pPr indent="0" lvl="0" marL="0" marR="0" rtl="0" algn="ctr">
              <a:spcBef>
                <a:spcPts val="949"/>
              </a:spcBef>
              <a:spcAft>
                <a:spcPts val="0"/>
              </a:spcAft>
              <a:buNone/>
            </a:pPr>
            <a:r>
              <a:rPr b="0" i="0" lang="en-US" sz="474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e.g. </a:t>
            </a:r>
            <a:r>
              <a:rPr b="0" i="0" lang="en-US" sz="4746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Sandim, Vanessa</a:t>
            </a:r>
            <a:r>
              <a:rPr b="0" baseline="30000" i="0" lang="en-US" sz="474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b="0" i="0" lang="en-US" sz="474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Nestal de Moraes, Gabriela</a:t>
            </a:r>
            <a:r>
              <a:rPr b="0" baseline="30000" i="0" lang="en-US" sz="474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b="0" i="0" lang="en-US" sz="474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and Monteiro, Robson</a:t>
            </a:r>
            <a:r>
              <a:rPr b="0" baseline="30000" i="0" lang="en-US" sz="474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b="0" i="0" lang="en-US" sz="474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4746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949"/>
              </a:spcBef>
              <a:spcAft>
                <a:spcPts val="0"/>
              </a:spcAft>
              <a:buNone/>
            </a:pPr>
            <a:r>
              <a:rPr b="0" baseline="30000" i="0" lang="en-US" sz="474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b="0" i="0" lang="en-US" sz="474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Instituto de Bioquímica Médica Leopoldo de Meis / UFRJ; </a:t>
            </a:r>
            <a:r>
              <a:rPr b="0" baseline="30000" i="0" lang="en-US" sz="474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b="0" i="0" lang="en-US" sz="474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Instituto Nacional de Câncer - INCA</a:t>
            </a:r>
            <a:endParaRPr b="0" i="0" sz="4746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1350000" y="1015385"/>
            <a:ext cx="3934200" cy="4516200"/>
          </a:xfrm>
          <a:prstGeom prst="rect">
            <a:avLst/>
          </a:prstGeom>
          <a:gradFill>
            <a:gsLst>
              <a:gs pos="0">
                <a:srgbClr val="D8D8D8"/>
              </a:gs>
              <a:gs pos="50000">
                <a:srgbClr val="D8D8D8"/>
              </a:gs>
              <a:gs pos="100000">
                <a:srgbClr val="DDE5F4"/>
              </a:gs>
            </a:gsLst>
            <a:lin ang="13500000" scaled="0"/>
          </a:gradFill>
          <a:ln>
            <a:noFill/>
          </a:ln>
        </p:spPr>
        <p:txBody>
          <a:bodyPr anchorCtr="0" anchor="t" bIns="49300" lIns="98625" spcFirstLastPara="1" rIns="98625" wrap="square" tIns="493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09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09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9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INSERT YOU INSTITUTION LOGO HERE</a:t>
            </a:r>
            <a:endParaRPr sz="151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09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09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462850" y="9122300"/>
            <a:ext cx="15390300" cy="12108600"/>
          </a:xfrm>
          <a:prstGeom prst="rect">
            <a:avLst/>
          </a:prstGeom>
          <a:solidFill>
            <a:schemeClr val="lt1"/>
          </a:solidFill>
          <a:ln cap="flat" cmpd="sng" w="27400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88325" lIns="388325" spcFirstLastPara="1" rIns="388325" wrap="square" tIns="3883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825" u="non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ABSTRACT</a:t>
            </a:r>
            <a:endParaRPr sz="1510"/>
          </a:p>
          <a:p>
            <a:pPr indent="0" lvl="0" marL="0" marR="0" rtl="0" algn="l">
              <a:spcBef>
                <a:spcPts val="1726"/>
              </a:spcBef>
              <a:spcAft>
                <a:spcPts val="0"/>
              </a:spcAft>
              <a:buNone/>
            </a:pPr>
            <a:r>
              <a:rPr b="0" lang="en-US" sz="3452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All sections may be edited by the authors, such as the size of the font, the section distribution and the color scheme.</a:t>
            </a:r>
            <a:endParaRPr sz="1510"/>
          </a:p>
          <a:p>
            <a:pPr indent="0" lvl="0" marL="0" marR="0" rtl="0" algn="l">
              <a:spcBef>
                <a:spcPts val="1726"/>
              </a:spcBef>
              <a:spcAft>
                <a:spcPts val="0"/>
              </a:spcAft>
              <a:buNone/>
            </a:pPr>
            <a:r>
              <a:rPr b="0" lang="en-US" sz="3452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How to prepare your poster:</a:t>
            </a:r>
            <a:br>
              <a:rPr b="0" lang="en-US" sz="3452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lang="en-US" sz="3452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body text: font size should be no smaller than 22 points and justify text.</a:t>
            </a:r>
            <a:endParaRPr sz="1510"/>
          </a:p>
        </p:txBody>
      </p:sp>
      <p:sp>
        <p:nvSpPr>
          <p:cNvPr id="58" name="Google Shape;58;p13"/>
          <p:cNvSpPr/>
          <p:nvPr/>
        </p:nvSpPr>
        <p:spPr>
          <a:xfrm>
            <a:off x="462850" y="34892300"/>
            <a:ext cx="15390300" cy="4984500"/>
          </a:xfrm>
          <a:prstGeom prst="rect">
            <a:avLst/>
          </a:prstGeom>
          <a:solidFill>
            <a:schemeClr val="lt1"/>
          </a:solidFill>
          <a:ln cap="flat" cmpd="sng" w="27400">
            <a:solidFill>
              <a:srgbClr val="0070C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388325" lIns="388325" spcFirstLastPara="1" rIns="388325" wrap="square" tIns="3883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825" u="non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CONCLUSIONS</a:t>
            </a:r>
            <a:endParaRPr b="1" sz="5825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373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373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body text: font size should be no smaller than 22 points and justify text.</a:t>
            </a:r>
            <a:endParaRPr b="1" sz="2373" u="none">
              <a:solidFill>
                <a:srgbClr val="00226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985" u="none">
              <a:solidFill>
                <a:srgbClr val="00226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13"/>
          <p:cNvSpPr/>
          <p:nvPr/>
        </p:nvSpPr>
        <p:spPr>
          <a:xfrm>
            <a:off x="462857" y="21600000"/>
            <a:ext cx="31474200" cy="12814200"/>
          </a:xfrm>
          <a:prstGeom prst="rect">
            <a:avLst/>
          </a:prstGeom>
          <a:solidFill>
            <a:schemeClr val="lt1"/>
          </a:solidFill>
          <a:ln cap="flat" cmpd="sng" w="27400">
            <a:solidFill>
              <a:srgbClr val="0070C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388325" lIns="388325" spcFirstLastPara="1" rIns="388325" wrap="square" tIns="3883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825" u="non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RESULTS</a:t>
            </a:r>
            <a:endParaRPr b="0" sz="5825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13"/>
          <p:cNvSpPr/>
          <p:nvPr/>
        </p:nvSpPr>
        <p:spPr>
          <a:xfrm>
            <a:off x="16438426" y="34892300"/>
            <a:ext cx="15498600" cy="3200100"/>
          </a:xfrm>
          <a:prstGeom prst="rect">
            <a:avLst/>
          </a:prstGeom>
          <a:solidFill>
            <a:schemeClr val="lt1"/>
          </a:solidFill>
          <a:ln cap="flat" cmpd="sng" w="27400">
            <a:solidFill>
              <a:srgbClr val="0070C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388325" lIns="388325" spcFirstLastPara="1" rIns="388325" wrap="square" tIns="3883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825" u="non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REFERENCES </a:t>
            </a:r>
            <a:r>
              <a:rPr b="1" lang="en-US" sz="5825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(optional)</a:t>
            </a:r>
            <a:endParaRPr sz="151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73"/>
              <a:buFont typeface="Arial"/>
              <a:buNone/>
            </a:pPr>
            <a:r>
              <a:rPr b="0" i="0" lang="en-US" sz="237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body text: font size should be no smaller than 22 points and justify text.</a:t>
            </a:r>
            <a:endParaRPr b="1" i="0" sz="2373" u="none" cap="none" strike="noStrike">
              <a:solidFill>
                <a:srgbClr val="00226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2913"/>
              </a:spcBef>
              <a:spcAft>
                <a:spcPts val="0"/>
              </a:spcAft>
              <a:buNone/>
            </a:pPr>
            <a:r>
              <a:t/>
            </a:r>
            <a:endParaRPr b="0" i="1" sz="5825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5825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825" u="non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2913"/>
              </a:spcBef>
              <a:spcAft>
                <a:spcPts val="0"/>
              </a:spcAft>
              <a:buNone/>
            </a:pPr>
            <a:r>
              <a:t/>
            </a:r>
            <a:endParaRPr b="1" sz="5825" u="none">
              <a:solidFill>
                <a:srgbClr val="2B71B7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825" u="none">
              <a:solidFill>
                <a:srgbClr val="2B71B7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2913"/>
              </a:spcBef>
              <a:spcAft>
                <a:spcPts val="0"/>
              </a:spcAft>
              <a:buNone/>
            </a:pPr>
            <a:r>
              <a:t/>
            </a:r>
            <a:endParaRPr b="1" sz="5825" u="none">
              <a:solidFill>
                <a:srgbClr val="2B71B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1942"/>
              </a:spcBef>
              <a:spcAft>
                <a:spcPts val="0"/>
              </a:spcAft>
              <a:buNone/>
            </a:pPr>
            <a:r>
              <a:t/>
            </a:r>
            <a:endParaRPr b="0" sz="3883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13"/>
          <p:cNvSpPr/>
          <p:nvPr/>
        </p:nvSpPr>
        <p:spPr>
          <a:xfrm>
            <a:off x="16438426" y="38364550"/>
            <a:ext cx="15498600" cy="4281600"/>
          </a:xfrm>
          <a:prstGeom prst="rect">
            <a:avLst/>
          </a:prstGeom>
          <a:solidFill>
            <a:schemeClr val="lt1"/>
          </a:solidFill>
          <a:ln cap="flat" cmpd="sng" w="27400">
            <a:solidFill>
              <a:srgbClr val="0070C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388325" lIns="388325" spcFirstLastPara="1" rIns="388325" wrap="square" tIns="3883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825" u="non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ACKNOWLEDGEMENTS</a:t>
            </a:r>
            <a:endParaRPr b="1" sz="5825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73"/>
              <a:buFont typeface="Arial"/>
              <a:buNone/>
            </a:pPr>
            <a:r>
              <a:rPr b="0" i="0" lang="en-US" sz="237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body text: font size should be no smaller than 22 points and justify text.</a:t>
            </a:r>
            <a:endParaRPr b="1" i="0" sz="2373" u="none" cap="none" strike="noStrike">
              <a:solidFill>
                <a:srgbClr val="00226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825" u="non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825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SUPPORTED BY</a:t>
            </a:r>
            <a:endParaRPr sz="151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73"/>
              <a:buFont typeface="Arial"/>
              <a:buNone/>
            </a:pPr>
            <a:r>
              <a:rPr b="0" i="0" lang="en-US" sz="237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body text: font size should be no smaller than 22 points and justify text.</a:t>
            </a:r>
            <a:endParaRPr b="1" i="0" sz="2373" u="none" cap="none" strike="noStrike">
              <a:solidFill>
                <a:srgbClr val="00226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825" u="non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2913"/>
              </a:spcBef>
              <a:spcAft>
                <a:spcPts val="0"/>
              </a:spcAft>
              <a:buNone/>
            </a:pPr>
            <a:r>
              <a:t/>
            </a:r>
            <a:endParaRPr b="1" sz="5825" u="none">
              <a:solidFill>
                <a:srgbClr val="2B71B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13"/>
          <p:cNvSpPr/>
          <p:nvPr/>
        </p:nvSpPr>
        <p:spPr>
          <a:xfrm>
            <a:off x="462850" y="40430775"/>
            <a:ext cx="15390300" cy="2215500"/>
          </a:xfrm>
          <a:prstGeom prst="rect">
            <a:avLst/>
          </a:prstGeom>
          <a:solidFill>
            <a:schemeClr val="lt1"/>
          </a:solidFill>
          <a:ln cap="flat" cmpd="sng" w="27400">
            <a:solidFill>
              <a:srgbClr val="0070C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388325" lIns="388325" spcFirstLastPara="1" rIns="388325" wrap="square" tIns="3883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825" u="non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CONTACT INFORMATION</a:t>
            </a:r>
            <a:br>
              <a:rPr b="1" lang="en-US" sz="5825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lang="en-US" sz="4746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e-mail:</a:t>
            </a:r>
            <a:endParaRPr b="0" sz="5825" u="non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63" name="Google Shape;63;p13"/>
          <p:cNvGraphicFramePr/>
          <p:nvPr/>
        </p:nvGraphicFramePr>
        <p:xfrm>
          <a:off x="21983627" y="24705289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{2F4B1E87-0963-4FA3-8BCC-EFA6200E5DC8}</a:tableStyleId>
              </a:tblPr>
              <a:tblGrid>
                <a:gridCol w="218700"/>
                <a:gridCol w="3524975"/>
                <a:gridCol w="1843275"/>
                <a:gridCol w="1843275"/>
                <a:gridCol w="1843275"/>
              </a:tblGrid>
              <a:tr h="67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513">
                        <a:solidFill>
                          <a:schemeClr val="dk1"/>
                        </a:solidFill>
                      </a:endParaRPr>
                    </a:p>
                  </a:txBody>
                  <a:tcPr marT="57725" marB="57725" marR="96500" marL="96500">
                    <a:lnL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513">
                        <a:solidFill>
                          <a:schemeClr val="dk1"/>
                        </a:solidFill>
                      </a:endParaRPr>
                    </a:p>
                  </a:txBody>
                  <a:tcPr marT="57725" marB="57725" marR="96500" marL="96500">
                    <a:lnL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513">
                        <a:solidFill>
                          <a:schemeClr val="dk1"/>
                        </a:solidFill>
                      </a:endParaRPr>
                    </a:p>
                  </a:txBody>
                  <a:tcPr marT="57725" marB="57725" marR="96500" marL="96500">
                    <a:lnL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513">
                        <a:solidFill>
                          <a:schemeClr val="dk1"/>
                        </a:solidFill>
                      </a:endParaRPr>
                    </a:p>
                  </a:txBody>
                  <a:tcPr marT="57725" marB="57725" marR="96500" marL="96500">
                    <a:lnL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513">
                        <a:solidFill>
                          <a:schemeClr val="dk1"/>
                        </a:solidFill>
                      </a:endParaRPr>
                    </a:p>
                  </a:txBody>
                  <a:tcPr marT="57725" marB="57725" marR="96500" marL="96500">
                    <a:lnL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F7F7F"/>
                    </a:solidFill>
                  </a:tcPr>
                </a:tc>
              </a:tr>
              <a:tr h="67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513">
                        <a:solidFill>
                          <a:schemeClr val="dk1"/>
                        </a:solidFill>
                      </a:endParaRPr>
                    </a:p>
                  </a:txBody>
                  <a:tcPr marT="57725" marB="57725" marR="96500" marL="96500">
                    <a:lnL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513">
                        <a:solidFill>
                          <a:schemeClr val="dk1"/>
                        </a:solidFill>
                      </a:endParaRPr>
                    </a:p>
                  </a:txBody>
                  <a:tcPr marT="57725" marB="57725" marR="96500" marL="96500">
                    <a:lnL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513">
                        <a:solidFill>
                          <a:schemeClr val="dk1"/>
                        </a:solidFill>
                      </a:endParaRPr>
                    </a:p>
                  </a:txBody>
                  <a:tcPr marT="57725" marB="57725" marR="96500" marL="96500">
                    <a:lnL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513">
                        <a:solidFill>
                          <a:schemeClr val="dk1"/>
                        </a:solidFill>
                      </a:endParaRPr>
                    </a:p>
                  </a:txBody>
                  <a:tcPr marT="57725" marB="57725" marR="96500" marL="96500">
                    <a:lnL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513">
                        <a:solidFill>
                          <a:schemeClr val="dk1"/>
                        </a:solidFill>
                      </a:endParaRPr>
                    </a:p>
                  </a:txBody>
                  <a:tcPr marT="57725" marB="57725" marR="96500" marL="96500">
                    <a:lnL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</a:tr>
              <a:tr h="67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513">
                        <a:solidFill>
                          <a:schemeClr val="dk1"/>
                        </a:solidFill>
                      </a:endParaRPr>
                    </a:p>
                  </a:txBody>
                  <a:tcPr marT="57725" marB="57725" marR="96500" marL="96500">
                    <a:lnL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513">
                        <a:solidFill>
                          <a:schemeClr val="dk1"/>
                        </a:solidFill>
                      </a:endParaRPr>
                    </a:p>
                  </a:txBody>
                  <a:tcPr marT="57725" marB="57725" marR="96500" marL="96500">
                    <a:lnL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513">
                        <a:solidFill>
                          <a:schemeClr val="dk1"/>
                        </a:solidFill>
                      </a:endParaRPr>
                    </a:p>
                  </a:txBody>
                  <a:tcPr marT="57725" marB="57725" marR="96500" marL="96500">
                    <a:lnL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513">
                        <a:solidFill>
                          <a:schemeClr val="dk1"/>
                        </a:solidFill>
                      </a:endParaRPr>
                    </a:p>
                  </a:txBody>
                  <a:tcPr marT="57725" marB="57725" marR="96500" marL="96500">
                    <a:lnL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513">
                        <a:solidFill>
                          <a:schemeClr val="dk1"/>
                        </a:solidFill>
                      </a:endParaRPr>
                    </a:p>
                  </a:txBody>
                  <a:tcPr marT="57725" marB="57725" marR="96500" marL="96500">
                    <a:lnL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</a:tr>
              <a:tr h="67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513">
                        <a:solidFill>
                          <a:schemeClr val="dk1"/>
                        </a:solidFill>
                      </a:endParaRPr>
                    </a:p>
                  </a:txBody>
                  <a:tcPr marT="57725" marB="57725" marR="96500" marL="96500">
                    <a:lnL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513">
                        <a:solidFill>
                          <a:schemeClr val="dk1"/>
                        </a:solidFill>
                      </a:endParaRPr>
                    </a:p>
                  </a:txBody>
                  <a:tcPr marT="57725" marB="57725" marR="96500" marL="96500">
                    <a:lnL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513">
                        <a:solidFill>
                          <a:schemeClr val="dk1"/>
                        </a:solidFill>
                      </a:endParaRPr>
                    </a:p>
                  </a:txBody>
                  <a:tcPr marT="57725" marB="57725" marR="96500" marL="96500">
                    <a:lnL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513">
                        <a:solidFill>
                          <a:schemeClr val="dk1"/>
                        </a:solidFill>
                      </a:endParaRPr>
                    </a:p>
                  </a:txBody>
                  <a:tcPr marT="57725" marB="57725" marR="96500" marL="96500">
                    <a:lnL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513">
                        <a:solidFill>
                          <a:schemeClr val="dk1"/>
                        </a:solidFill>
                      </a:endParaRPr>
                    </a:p>
                  </a:txBody>
                  <a:tcPr marT="57725" marB="57725" marR="96500" marL="96500">
                    <a:lnL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</a:tr>
              <a:tr h="3009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513">
                        <a:solidFill>
                          <a:schemeClr val="dk1"/>
                        </a:solidFill>
                      </a:endParaRPr>
                    </a:p>
                  </a:txBody>
                  <a:tcPr marT="57725" marB="57725" marR="96500" marL="96500">
                    <a:lnL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513">
                        <a:solidFill>
                          <a:schemeClr val="dk1"/>
                        </a:solidFill>
                      </a:endParaRPr>
                    </a:p>
                  </a:txBody>
                  <a:tcPr marT="57725" marB="57725" marR="96500" marL="96500">
                    <a:lnL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513">
                        <a:solidFill>
                          <a:schemeClr val="dk1"/>
                        </a:solidFill>
                      </a:endParaRPr>
                    </a:p>
                  </a:txBody>
                  <a:tcPr marT="57725" marB="57725" marR="96500" marL="96500">
                    <a:lnL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513">
                        <a:solidFill>
                          <a:schemeClr val="dk1"/>
                        </a:solidFill>
                      </a:endParaRPr>
                    </a:p>
                  </a:txBody>
                  <a:tcPr marT="57725" marB="57725" marR="96500" marL="96500">
                    <a:lnL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513">
                        <a:solidFill>
                          <a:schemeClr val="dk1"/>
                        </a:solidFill>
                      </a:endParaRPr>
                    </a:p>
                  </a:txBody>
                  <a:tcPr marT="57725" marB="57725" marR="96500" marL="96500">
                    <a:lnL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</a:tr>
              <a:tr h="67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513">
                        <a:solidFill>
                          <a:schemeClr val="dk1"/>
                        </a:solidFill>
                      </a:endParaRPr>
                    </a:p>
                  </a:txBody>
                  <a:tcPr marT="57725" marB="57725" marR="96500" marL="96500">
                    <a:lnL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513">
                        <a:solidFill>
                          <a:schemeClr val="dk1"/>
                        </a:solidFill>
                      </a:endParaRPr>
                    </a:p>
                  </a:txBody>
                  <a:tcPr marT="57725" marB="57725" marR="96500" marL="96500">
                    <a:lnL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513">
                        <a:solidFill>
                          <a:schemeClr val="dk1"/>
                        </a:solidFill>
                      </a:endParaRPr>
                    </a:p>
                  </a:txBody>
                  <a:tcPr marT="57725" marB="57725" marR="96500" marL="96500">
                    <a:lnL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513">
                        <a:solidFill>
                          <a:schemeClr val="dk1"/>
                        </a:solidFill>
                      </a:endParaRPr>
                    </a:p>
                  </a:txBody>
                  <a:tcPr marT="57725" marB="57725" marR="96500" marL="96500">
                    <a:lnL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513">
                        <a:solidFill>
                          <a:schemeClr val="dk1"/>
                        </a:solidFill>
                      </a:endParaRPr>
                    </a:p>
                  </a:txBody>
                  <a:tcPr marT="57725" marB="57725" marR="96500" marL="96500">
                    <a:lnL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</a:tr>
              <a:tr h="7841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513">
                        <a:solidFill>
                          <a:schemeClr val="dk1"/>
                        </a:solidFill>
                      </a:endParaRPr>
                    </a:p>
                  </a:txBody>
                  <a:tcPr marT="57725" marB="57725" marR="96500" marL="96500">
                    <a:lnL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513">
                        <a:solidFill>
                          <a:schemeClr val="dk1"/>
                        </a:solidFill>
                      </a:endParaRPr>
                    </a:p>
                  </a:txBody>
                  <a:tcPr marT="57725" marB="57725" marR="96500" marL="96500">
                    <a:lnL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513">
                        <a:solidFill>
                          <a:schemeClr val="dk1"/>
                        </a:solidFill>
                      </a:endParaRPr>
                    </a:p>
                  </a:txBody>
                  <a:tcPr marT="57725" marB="57725" marR="96500" marL="96500">
                    <a:lnL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513">
                        <a:solidFill>
                          <a:schemeClr val="dk1"/>
                        </a:solidFill>
                      </a:endParaRPr>
                    </a:p>
                  </a:txBody>
                  <a:tcPr marT="57725" marB="57725" marR="96500" marL="96500">
                    <a:lnL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513">
                        <a:solidFill>
                          <a:schemeClr val="dk1"/>
                        </a:solidFill>
                      </a:endParaRPr>
                    </a:p>
                  </a:txBody>
                  <a:tcPr marT="57725" marB="57725" marR="96500" marL="96500">
                    <a:lnL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</a:tr>
              <a:tr h="67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513">
                        <a:solidFill>
                          <a:schemeClr val="dk1"/>
                        </a:solidFill>
                      </a:endParaRPr>
                    </a:p>
                  </a:txBody>
                  <a:tcPr marT="57725" marB="57725" marR="96500" marL="96500">
                    <a:lnL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513">
                        <a:solidFill>
                          <a:schemeClr val="dk1"/>
                        </a:solidFill>
                      </a:endParaRPr>
                    </a:p>
                  </a:txBody>
                  <a:tcPr marT="57725" marB="57725" marR="96500" marL="96500">
                    <a:lnL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513">
                        <a:solidFill>
                          <a:schemeClr val="dk1"/>
                        </a:solidFill>
                      </a:endParaRPr>
                    </a:p>
                  </a:txBody>
                  <a:tcPr marT="57725" marB="57725" marR="96500" marL="96500">
                    <a:lnL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513">
                        <a:solidFill>
                          <a:schemeClr val="dk1"/>
                        </a:solidFill>
                      </a:endParaRPr>
                    </a:p>
                  </a:txBody>
                  <a:tcPr marT="57725" marB="57725" marR="96500" marL="96500">
                    <a:lnL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513">
                        <a:solidFill>
                          <a:schemeClr val="dk1"/>
                        </a:solidFill>
                      </a:endParaRPr>
                    </a:p>
                  </a:txBody>
                  <a:tcPr marT="57725" marB="57725" marR="96500" marL="96500">
                    <a:lnL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</a:tr>
              <a:tr h="6822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513">
                        <a:solidFill>
                          <a:schemeClr val="dk1"/>
                        </a:solidFill>
                      </a:endParaRPr>
                    </a:p>
                  </a:txBody>
                  <a:tcPr marT="57725" marB="57725" marR="96500" marL="96500">
                    <a:lnL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513">
                        <a:solidFill>
                          <a:schemeClr val="dk1"/>
                        </a:solidFill>
                      </a:endParaRPr>
                    </a:p>
                  </a:txBody>
                  <a:tcPr marT="57725" marB="57725" marR="96500" marL="96500">
                    <a:lnL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513">
                        <a:solidFill>
                          <a:schemeClr val="dk1"/>
                        </a:solidFill>
                      </a:endParaRPr>
                    </a:p>
                  </a:txBody>
                  <a:tcPr marT="57725" marB="57725" marR="96500" marL="96500">
                    <a:lnL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513">
                        <a:solidFill>
                          <a:schemeClr val="dk1"/>
                        </a:solidFill>
                      </a:endParaRPr>
                    </a:p>
                  </a:txBody>
                  <a:tcPr marT="57725" marB="57725" marR="96500" marL="96500">
                    <a:lnL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513">
                        <a:solidFill>
                          <a:schemeClr val="dk1"/>
                        </a:solidFill>
                      </a:endParaRPr>
                    </a:p>
                  </a:txBody>
                  <a:tcPr marT="57725" marB="57725" marR="96500" marL="96500">
                    <a:lnL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</a:tr>
              <a:tr h="67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513">
                        <a:solidFill>
                          <a:schemeClr val="dk1"/>
                        </a:solidFill>
                      </a:endParaRPr>
                    </a:p>
                  </a:txBody>
                  <a:tcPr marT="57725" marB="57725" marR="96500" marL="96500">
                    <a:lnL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513">
                        <a:solidFill>
                          <a:schemeClr val="dk1"/>
                        </a:solidFill>
                      </a:endParaRPr>
                    </a:p>
                  </a:txBody>
                  <a:tcPr marT="57725" marB="57725" marR="96500" marL="96500">
                    <a:lnL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513">
                        <a:solidFill>
                          <a:schemeClr val="dk1"/>
                        </a:solidFill>
                      </a:endParaRPr>
                    </a:p>
                  </a:txBody>
                  <a:tcPr marT="57725" marB="57725" marR="96500" marL="96500">
                    <a:lnL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513">
                        <a:solidFill>
                          <a:schemeClr val="dk1"/>
                        </a:solidFill>
                      </a:endParaRPr>
                    </a:p>
                  </a:txBody>
                  <a:tcPr marT="57725" marB="57725" marR="96500" marL="96500">
                    <a:lnL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513">
                        <a:solidFill>
                          <a:schemeClr val="dk1"/>
                        </a:solidFill>
                      </a:endParaRPr>
                    </a:p>
                  </a:txBody>
                  <a:tcPr marT="57725" marB="57725" marR="96500" marL="96500">
                    <a:lnL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2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</a:tr>
            </a:tbl>
          </a:graphicData>
        </a:graphic>
      </p:graphicFrame>
      <p:sp>
        <p:nvSpPr>
          <p:cNvPr id="64" name="Google Shape;64;p13"/>
          <p:cNvSpPr/>
          <p:nvPr/>
        </p:nvSpPr>
        <p:spPr>
          <a:xfrm>
            <a:off x="11648571" y="23627755"/>
            <a:ext cx="9102900" cy="7828800"/>
          </a:xfrm>
          <a:prstGeom prst="rect">
            <a:avLst/>
          </a:prstGeom>
          <a:solidFill>
            <a:srgbClr val="7F7F7F">
              <a:alpha val="47843"/>
            </a:srgbClr>
          </a:solidFill>
          <a:ln>
            <a:noFill/>
          </a:ln>
        </p:spPr>
        <p:txBody>
          <a:bodyPr anchorCtr="0" anchor="ctr" bIns="718375" lIns="1436725" spcFirstLastPara="1" rIns="1436725" wrap="square" tIns="7183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31786" u="none">
              <a:solidFill>
                <a:srgbClr val="2F2D5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13"/>
          <p:cNvSpPr/>
          <p:nvPr/>
        </p:nvSpPr>
        <p:spPr>
          <a:xfrm>
            <a:off x="16438450" y="9122200"/>
            <a:ext cx="15498600" cy="12108600"/>
          </a:xfrm>
          <a:prstGeom prst="rect">
            <a:avLst/>
          </a:prstGeom>
          <a:solidFill>
            <a:schemeClr val="lt1"/>
          </a:solidFill>
          <a:ln cap="flat" cmpd="sng" w="27400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88325" lIns="388325" spcFirstLastPara="1" rIns="388325" wrap="square" tIns="388325">
            <a:noAutofit/>
          </a:bodyPr>
          <a:lstStyle/>
          <a:p>
            <a:pPr indent="-1097426" lvl="0" marL="1097426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825" u="non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METHOD</a:t>
            </a:r>
            <a:endParaRPr b="1" sz="5825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097426" lvl="0" marL="1097426" marR="0" rtl="0" algn="l">
              <a:spcBef>
                <a:spcPts val="1726"/>
              </a:spcBef>
              <a:spcAft>
                <a:spcPts val="0"/>
              </a:spcAft>
              <a:buNone/>
            </a:pPr>
            <a:r>
              <a:t/>
            </a:r>
            <a:endParaRPr b="1" sz="3452" u="none">
              <a:solidFill>
                <a:srgbClr val="2B71B7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097427" lvl="0" marL="1097426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71"/>
              <a:buFont typeface="Arial"/>
              <a:buChar char="•"/>
            </a:pPr>
            <a:r>
              <a:rPr b="0" lang="en-US" sz="3452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Titles should be in upper and lower case, not all capitals.</a:t>
            </a:r>
            <a:endParaRPr sz="1510"/>
          </a:p>
          <a:p>
            <a:pPr indent="-1097427" lvl="0" marL="1097426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71"/>
              <a:buFont typeface="Arial"/>
              <a:buChar char="•"/>
            </a:pPr>
            <a:r>
              <a:rPr b="0" lang="en-US" sz="3452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If necessary, use bold characters to emphasize your text.</a:t>
            </a:r>
            <a:endParaRPr sz="1510"/>
          </a:p>
          <a:p>
            <a:pPr indent="-1097427" lvl="0" marL="1097426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71"/>
              <a:buFont typeface="Arial"/>
              <a:buChar char="•"/>
            </a:pPr>
            <a:r>
              <a:rPr b="0" lang="en-US" sz="3452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Avoid overcrowd your poster.</a:t>
            </a:r>
            <a:endParaRPr sz="1510"/>
          </a:p>
          <a:p>
            <a:pPr indent="-1097427" lvl="0" marL="1097426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71"/>
              <a:buFont typeface="Arial"/>
              <a:buChar char="•"/>
            </a:pPr>
            <a:r>
              <a:rPr b="0" lang="en-US" sz="3452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Spell check and get someone else to proof-read it.</a:t>
            </a:r>
            <a:endParaRPr sz="1510"/>
          </a:p>
          <a:p>
            <a:pPr indent="-1097426" lvl="0" marL="1097426" marR="0" rtl="0" algn="l">
              <a:spcBef>
                <a:spcPts val="2913"/>
              </a:spcBef>
              <a:spcAft>
                <a:spcPts val="0"/>
              </a:spcAft>
              <a:buNone/>
            </a:pPr>
            <a:r>
              <a:t/>
            </a:r>
            <a:endParaRPr b="1" sz="5825" u="none" cap="none">
              <a:solidFill>
                <a:srgbClr val="2B71B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6" name="Google Shape;66;p13"/>
          <p:cNvGrpSpPr/>
          <p:nvPr/>
        </p:nvGrpSpPr>
        <p:grpSpPr>
          <a:xfrm>
            <a:off x="19273758" y="14253846"/>
            <a:ext cx="9130518" cy="4242352"/>
            <a:chOff x="4461" y="0"/>
            <a:chExt cx="9018686" cy="3502024"/>
          </a:xfrm>
        </p:grpSpPr>
        <p:sp>
          <p:nvSpPr>
            <p:cNvPr id="67" name="Google Shape;67;p13"/>
            <p:cNvSpPr/>
            <p:nvPr/>
          </p:nvSpPr>
          <p:spPr>
            <a:xfrm>
              <a:off x="677070" y="0"/>
              <a:ext cx="7673467" cy="3502024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BFBFBF"/>
            </a:solidFill>
            <a:ln>
              <a:noFill/>
            </a:ln>
          </p:spPr>
          <p:txBody>
            <a:bodyPr anchorCtr="0" anchor="ctr" bIns="98625" lIns="98625" spcFirstLastPara="1" rIns="98625" wrap="square" tIns="986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3"/>
            <p:cNvSpPr/>
            <p:nvPr/>
          </p:nvSpPr>
          <p:spPr>
            <a:xfrm>
              <a:off x="4461" y="1050607"/>
              <a:ext cx="2796701" cy="1400809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chemeClr val="dk1"/>
                </a:gs>
                <a:gs pos="50000">
                  <a:schemeClr val="dk1"/>
                </a:gs>
                <a:gs pos="99000">
                  <a:schemeClr val="dk1"/>
                </a:gs>
                <a:gs pos="100000">
                  <a:srgbClr val="2E60B8"/>
                </a:gs>
              </a:gsLst>
              <a:lin ang="5400000" scaled="0"/>
            </a:gradFill>
            <a:ln cap="flat" cmpd="sng" w="102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61648" rotWithShape="0" algn="ctr" dir="5400000" dist="20549">
                <a:srgbClr val="000000">
                  <a:alpha val="63137"/>
                </a:srgbClr>
              </a:outerShdw>
            </a:effectLst>
          </p:spPr>
          <p:txBody>
            <a:bodyPr anchorCtr="0" anchor="ctr" bIns="98625" lIns="98625" spcFirstLastPara="1" rIns="98625" wrap="square" tIns="986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3"/>
            <p:cNvSpPr txBox="1"/>
            <p:nvPr/>
          </p:nvSpPr>
          <p:spPr>
            <a:xfrm>
              <a:off x="72843" y="1118989"/>
              <a:ext cx="2659937" cy="12640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8500" lIns="168500" spcFirstLastPara="1" rIns="168500" wrap="square" tIns="1685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423"/>
                <a:buFont typeface="Calibri"/>
                <a:buNone/>
              </a:pPr>
              <a:r>
                <a:rPr lang="en-US" sz="4423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Abstract</a:t>
              </a:r>
              <a:endParaRPr sz="1510"/>
            </a:p>
          </p:txBody>
        </p:sp>
        <p:sp>
          <p:nvSpPr>
            <p:cNvPr id="70" name="Google Shape;70;p13"/>
            <p:cNvSpPr/>
            <p:nvPr/>
          </p:nvSpPr>
          <p:spPr>
            <a:xfrm>
              <a:off x="3115453" y="1050607"/>
              <a:ext cx="2796701" cy="1400809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chemeClr val="dk1"/>
                </a:gs>
                <a:gs pos="50000">
                  <a:schemeClr val="dk1"/>
                </a:gs>
                <a:gs pos="100000">
                  <a:schemeClr val="dk1"/>
                </a:gs>
              </a:gsLst>
              <a:lin ang="5400000" scaled="0"/>
            </a:gradFill>
            <a:ln>
              <a:noFill/>
            </a:ln>
            <a:effectLst>
              <a:outerShdw blurRad="61648" rotWithShape="0" algn="ctr" dir="5400000" dist="20549">
                <a:srgbClr val="000000">
                  <a:alpha val="63137"/>
                </a:srgbClr>
              </a:outerShdw>
            </a:effectLst>
          </p:spPr>
          <p:txBody>
            <a:bodyPr anchorCtr="0" anchor="ctr" bIns="98625" lIns="98625" spcFirstLastPara="1" rIns="98625" wrap="square" tIns="986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13"/>
            <p:cNvSpPr txBox="1"/>
            <p:nvPr/>
          </p:nvSpPr>
          <p:spPr>
            <a:xfrm>
              <a:off x="3183835" y="1118989"/>
              <a:ext cx="2659937" cy="12640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8500" lIns="168500" spcFirstLastPara="1" rIns="168500" wrap="square" tIns="1685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423"/>
                <a:buFont typeface="Calibri"/>
                <a:buNone/>
              </a:pPr>
              <a:r>
                <a:rPr lang="en-US" sz="4423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Results</a:t>
              </a:r>
              <a:endParaRPr sz="4423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72;p13"/>
            <p:cNvSpPr/>
            <p:nvPr/>
          </p:nvSpPr>
          <p:spPr>
            <a:xfrm>
              <a:off x="6226446" y="1050607"/>
              <a:ext cx="2796701" cy="1400809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chemeClr val="dk1"/>
                </a:gs>
                <a:gs pos="50000">
                  <a:schemeClr val="dk1"/>
                </a:gs>
                <a:gs pos="100000">
                  <a:schemeClr val="dk1"/>
                </a:gs>
              </a:gsLst>
              <a:lin ang="5400000" scaled="0"/>
            </a:gradFill>
            <a:ln>
              <a:noFill/>
            </a:ln>
            <a:effectLst>
              <a:outerShdw blurRad="61648" rotWithShape="0" algn="ctr" dir="5400000" dist="20549">
                <a:srgbClr val="000000">
                  <a:alpha val="63137"/>
                </a:srgbClr>
              </a:outerShdw>
            </a:effectLst>
          </p:spPr>
          <p:txBody>
            <a:bodyPr anchorCtr="0" anchor="ctr" bIns="98625" lIns="98625" spcFirstLastPara="1" rIns="98625" wrap="square" tIns="986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3"/>
            <p:cNvSpPr txBox="1"/>
            <p:nvPr/>
          </p:nvSpPr>
          <p:spPr>
            <a:xfrm>
              <a:off x="6294828" y="1118989"/>
              <a:ext cx="2659937" cy="12640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8500" lIns="168500" spcFirstLastPara="1" rIns="168500" wrap="square" tIns="1685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423"/>
                <a:buFont typeface="Calibri"/>
                <a:buNone/>
              </a:pPr>
              <a:r>
                <a:rPr lang="en-US" sz="4423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Conclusion</a:t>
              </a:r>
              <a:endParaRPr sz="4423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4" name="Google Shape;74;p13"/>
          <p:cNvSpPr txBox="1"/>
          <p:nvPr/>
        </p:nvSpPr>
        <p:spPr>
          <a:xfrm>
            <a:off x="668570" y="22731317"/>
            <a:ext cx="11014800" cy="7344300"/>
          </a:xfrm>
          <a:prstGeom prst="rect">
            <a:avLst/>
          </a:prstGeom>
          <a:noFill/>
          <a:ln>
            <a:noFill/>
          </a:ln>
        </p:spPr>
        <p:txBody>
          <a:bodyPr anchorCtr="0" anchor="t" bIns="388325" lIns="388325" spcFirstLastPara="1" rIns="388325" wrap="square" tIns="388325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3452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Images such as photographs, graphs, diagrams, logos, etc, can be added to the poster. </a:t>
            </a:r>
            <a:endParaRPr sz="1510"/>
          </a:p>
          <a:p>
            <a:pPr indent="0" lvl="0" marL="0" marR="0" rtl="0" algn="just">
              <a:spcBef>
                <a:spcPts val="1726"/>
              </a:spcBef>
              <a:spcAft>
                <a:spcPts val="0"/>
              </a:spcAft>
              <a:buNone/>
            </a:pPr>
            <a:r>
              <a:rPr b="0" lang="en-US" sz="3452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Avoid long tables. They will be difficult to read.</a:t>
            </a:r>
            <a:endParaRPr sz="1510"/>
          </a:p>
          <a:p>
            <a:pPr indent="0" lvl="0" marL="0" marR="0" rtl="0" algn="just">
              <a:spcBef>
                <a:spcPts val="1726"/>
              </a:spcBef>
              <a:spcAft>
                <a:spcPts val="0"/>
              </a:spcAft>
              <a:buNone/>
            </a:pPr>
            <a:r>
              <a:rPr b="0" lang="en-US" sz="3452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 aware of the image size you are importing. </a:t>
            </a:r>
            <a:endParaRPr sz="1510"/>
          </a:p>
          <a:p>
            <a:pPr indent="0" lvl="0" marL="0" marR="0" rtl="0" algn="just">
              <a:spcBef>
                <a:spcPts val="1726"/>
              </a:spcBef>
              <a:spcAft>
                <a:spcPts val="0"/>
              </a:spcAft>
              <a:buNone/>
            </a:pPr>
            <a:r>
              <a:rPr b="0" lang="en-US" sz="3452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Graphs created in different programs (e.g.. Prism) should be saved as image (.jpeg or .tiff).</a:t>
            </a:r>
            <a:endParaRPr b="0" sz="3452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11648572" y="31275303"/>
            <a:ext cx="9064200" cy="17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388325" lIns="388325" spcFirstLastPara="1" rIns="388325" wrap="square" tIns="388325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3020" u="none">
                <a:solidFill>
                  <a:srgbClr val="3C4B46"/>
                </a:solidFill>
                <a:latin typeface="Arial"/>
                <a:ea typeface="Arial"/>
                <a:cs typeface="Arial"/>
                <a:sym typeface="Arial"/>
              </a:rPr>
              <a:t>Captions - use font no smaller than 18</a:t>
            </a:r>
            <a:r>
              <a:rPr b="0" i="1" lang="en-US" sz="302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pt., justified and italic font</a:t>
            </a:r>
            <a:endParaRPr b="0" i="1" sz="302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21561429" y="23183581"/>
            <a:ext cx="9565800" cy="19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388325" lIns="388325" spcFirstLastPara="1" rIns="388325" wrap="square" tIns="388325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3020" u="none">
                <a:solidFill>
                  <a:srgbClr val="3C4B46"/>
                </a:solidFill>
                <a:latin typeface="Arial"/>
                <a:ea typeface="Arial"/>
                <a:cs typeface="Arial"/>
                <a:sym typeface="Arial"/>
              </a:rPr>
              <a:t>Capitions - </a:t>
            </a:r>
            <a:r>
              <a:rPr b="0" i="1" lang="en-US" sz="302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use font no smaller than 18 pt., justitied and italic font</a:t>
            </a:r>
            <a:endParaRPr b="0" i="1" sz="302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7" name="Google Shape;77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2896" y="28085163"/>
            <a:ext cx="9306300" cy="568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