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3E07B74-D4D7-4E20-B644-0F9DDF40E534}">
  <a:tblStyle styleId="{73E07B74-D4D7-4E20-B644-0F9DDF40E534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ef8239a2ee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4" name="Google Shape;74;g3ef8239a2ee_1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ef8239a2ee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g3ef8239a2ee_1_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ef8239a2ee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8" name="Google Shape;88;g3ef8239a2ee_1_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ef8239a2ee_1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g3ef8239a2ee_1_3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ef8239a2ee_1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9" name="Google Shape;109;g3ef8239a2ee_1_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ef8239a2ee_1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" name="Google Shape;116;g3ef8239a2ee_1_4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ef8239a2ee_1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7" name="Google Shape;127;g3ef8239a2ee_1_6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ef8239a2ee_1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3" name="Google Shape;133;g3ef8239a2ee_1_6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ef8239a2ee_1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g3ef8239a2ee_1_7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ef8239a2ee_1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8" name="Google Shape;148;g3ef8239a2ee_1_8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ef8239a2ee_1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2" name="Google Shape;152;g3ef8239a2ee_1_9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ef8239a2ee_1_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" name="Google Shape;156;g3ef8239a2ee_1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title"/>
          </p:nvPr>
        </p:nvSpPr>
        <p:spPr>
          <a:xfrm>
            <a:off x="629841" y="273844"/>
            <a:ext cx="7886700" cy="994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8" name="Google Shape;58;p14"/>
          <p:cNvSpPr txBox="1"/>
          <p:nvPr>
            <p:ph idx="1" type="body"/>
          </p:nvPr>
        </p:nvSpPr>
        <p:spPr>
          <a:xfrm>
            <a:off x="629841" y="1260872"/>
            <a:ext cx="3868425" cy="6178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59" name="Google Shape;59;p14"/>
          <p:cNvSpPr txBox="1"/>
          <p:nvPr>
            <p:ph idx="2" type="body"/>
          </p:nvPr>
        </p:nvSpPr>
        <p:spPr>
          <a:xfrm>
            <a:off x="629841" y="1878806"/>
            <a:ext cx="3868425" cy="276345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9pPr>
          </a:lstStyle>
          <a:p/>
        </p:txBody>
      </p:sp>
      <p:sp>
        <p:nvSpPr>
          <p:cNvPr id="60" name="Google Shape;60;p14"/>
          <p:cNvSpPr txBox="1"/>
          <p:nvPr>
            <p:ph idx="3" type="body"/>
          </p:nvPr>
        </p:nvSpPr>
        <p:spPr>
          <a:xfrm>
            <a:off x="4629150" y="1260872"/>
            <a:ext cx="3887325" cy="6178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61" name="Google Shape;61;p14"/>
          <p:cNvSpPr txBox="1"/>
          <p:nvPr>
            <p:ph idx="4" type="body"/>
          </p:nvPr>
        </p:nvSpPr>
        <p:spPr>
          <a:xfrm>
            <a:off x="4629150" y="1878806"/>
            <a:ext cx="3887325" cy="276345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628650" y="4767263"/>
            <a:ext cx="2057400" cy="273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3028950" y="4767263"/>
            <a:ext cx="3086100" cy="273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6457950" y="4767263"/>
            <a:ext cx="2057400" cy="273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628650" y="273844"/>
            <a:ext cx="7886700" cy="994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9pPr>
          </a:lstStyle>
          <a:p/>
        </p:txBody>
      </p:sp>
      <p:sp>
        <p:nvSpPr>
          <p:cNvPr id="68" name="Google Shape;68;p15"/>
          <p:cNvSpPr txBox="1"/>
          <p:nvPr>
            <p:ph idx="2" type="body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628650" y="4767263"/>
            <a:ext cx="2057400" cy="273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3028950" y="4767263"/>
            <a:ext cx="3086100" cy="273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6457950" y="4767263"/>
            <a:ext cx="2057400" cy="273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/>
        </p:nvSpPr>
        <p:spPr>
          <a:xfrm>
            <a:off x="1143000" y="59031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3600"/>
              <a:buFont typeface="Arial"/>
              <a:buNone/>
            </a:pPr>
            <a:r>
              <a:rPr b="1" i="0" lang="pt-BR" sz="3600" u="none" cap="none" strike="noStrike">
                <a:solidFill>
                  <a:srgbClr val="205FA4"/>
                </a:solidFill>
                <a:latin typeface="Arial"/>
                <a:ea typeface="Arial"/>
                <a:cs typeface="Arial"/>
                <a:sym typeface="Arial"/>
              </a:rPr>
              <a:t>Insert here your </a:t>
            </a:r>
            <a:br>
              <a:rPr b="1" i="0" lang="pt-BR" sz="3600" u="none" cap="none" strike="noStrike">
                <a:solidFill>
                  <a:srgbClr val="205FA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pt-BR" sz="3600" u="none" cap="none" strike="noStrike">
                <a:solidFill>
                  <a:srgbClr val="205FA4"/>
                </a:solidFill>
                <a:latin typeface="Arial"/>
                <a:ea typeface="Arial"/>
                <a:cs typeface="Arial"/>
                <a:sym typeface="Arial"/>
              </a:rPr>
              <a:t>slide title</a:t>
            </a:r>
            <a:endParaRPr b="1" i="0" sz="3600" u="none" cap="none" strike="noStrike">
              <a:solidFill>
                <a:srgbClr val="205FA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6"/>
          <p:cNvSpPr txBox="1"/>
          <p:nvPr/>
        </p:nvSpPr>
        <p:spPr>
          <a:xfrm>
            <a:off x="938892" y="2521676"/>
            <a:ext cx="7413172" cy="173191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Authors: Surname, First name. Presenting author with underlined, Affiliations must be numbered in superscript</a:t>
            </a:r>
            <a:r>
              <a:rPr b="1" baseline="30000" i="0" lang="pt-B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e.g. </a:t>
            </a:r>
            <a:r>
              <a:rPr b="0" i="0" lang="pt-BR" sz="14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Sandim, Vanessa</a:t>
            </a:r>
            <a:r>
              <a:rPr b="0" baseline="30000" i="0" lang="pt-B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0" i="0" lang="pt-B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Nestal de Moraes, Gabriela</a:t>
            </a:r>
            <a:r>
              <a:rPr b="0" baseline="30000" i="0" lang="pt-B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0" i="0" lang="pt-B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and Monteiro, Robson</a:t>
            </a:r>
            <a:r>
              <a:rPr b="0" baseline="30000" i="0" lang="pt-B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0" i="0" lang="pt-B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baseline="30000" i="0" lang="pt-B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0" i="0" lang="pt-B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Instituto de Bioquímica Médica Leopoldo de Meis / UFRJ; </a:t>
            </a:r>
            <a:r>
              <a:rPr b="0" baseline="30000" i="0" lang="pt-B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0" i="0" lang="pt-B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Instituto Nacional de Câncer - INCA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6"/>
          <p:cNvSpPr txBox="1"/>
          <p:nvPr/>
        </p:nvSpPr>
        <p:spPr>
          <a:xfrm>
            <a:off x="2022566" y="4446591"/>
            <a:ext cx="3063240" cy="23083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pt-BR" sz="1100" u="none" cap="none" strike="noStrike">
                <a:solidFill>
                  <a:srgbClr val="205FA4"/>
                </a:solidFill>
                <a:latin typeface="Arial"/>
                <a:ea typeface="Arial"/>
                <a:cs typeface="Arial"/>
                <a:sym typeface="Arial"/>
              </a:rPr>
              <a:t>CONTACT INFORMATION (E-MAIL):</a:t>
            </a:r>
            <a:endParaRPr b="0" i="0" sz="1100" u="none" cap="none" strike="noStrike">
              <a:solidFill>
                <a:srgbClr val="205FA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6"/>
          <p:cNvSpPr txBox="1"/>
          <p:nvPr/>
        </p:nvSpPr>
        <p:spPr>
          <a:xfrm>
            <a:off x="254026" y="471200"/>
            <a:ext cx="1137900" cy="91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pt-BR" sz="11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INSERT </a:t>
            </a:r>
            <a:r>
              <a:rPr b="1" lang="pt-BR" sz="1100">
                <a:solidFill>
                  <a:srgbClr val="FF0000"/>
                </a:solidFill>
              </a:rPr>
              <a:t>YOUR</a:t>
            </a:r>
            <a:r>
              <a:rPr b="1" i="0" lang="pt-BR" sz="11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INSTITUTION LOGO HERE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71B7"/>
              </a:buClr>
              <a:buSzPts val="2700"/>
              <a:buFont typeface="Arial"/>
              <a:buNone/>
            </a:pPr>
            <a:r>
              <a:rPr b="1" i="0" lang="pt-BR" sz="2700" u="none" cap="none" strike="noStrike">
                <a:solidFill>
                  <a:srgbClr val="205FA4"/>
                </a:solidFill>
                <a:latin typeface="Arial"/>
                <a:ea typeface="Arial"/>
                <a:cs typeface="Arial"/>
                <a:sym typeface="Arial"/>
              </a:rPr>
              <a:t>INTRODUCTION AND AIM</a:t>
            </a:r>
            <a:endParaRPr sz="1100">
              <a:solidFill>
                <a:srgbClr val="205FA4"/>
              </a:solidFill>
            </a:endParaRPr>
          </a:p>
        </p:txBody>
      </p:sp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17780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84586"/>
              </a:buClr>
              <a:buSzPts val="1800"/>
              <a:buChar char="•"/>
            </a:pPr>
            <a:r>
              <a:rPr lang="pt-BR" sz="1800">
                <a:latin typeface="Arial"/>
                <a:ea typeface="Arial"/>
                <a:cs typeface="Arial"/>
                <a:sym typeface="Arial"/>
              </a:rPr>
              <a:t>All sections may be edited by the authors, such as the size of the font, the section distribution and the color scheme.</a:t>
            </a:r>
            <a:endParaRPr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/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71B7"/>
              </a:buClr>
              <a:buSzPts val="2700"/>
              <a:buFont typeface="Arial"/>
              <a:buNone/>
            </a:pPr>
            <a:r>
              <a:rPr b="1" i="0" lang="pt-BR" sz="2700" u="none" cap="none" strike="noStrike">
                <a:solidFill>
                  <a:srgbClr val="205FA4"/>
                </a:solidFill>
                <a:latin typeface="Arial"/>
                <a:ea typeface="Arial"/>
                <a:cs typeface="Arial"/>
                <a:sym typeface="Arial"/>
              </a:rPr>
              <a:t>METHODOLOGY</a:t>
            </a:r>
            <a:endParaRPr b="0" i="0" sz="1100" u="none" cap="none" strike="noStrike">
              <a:solidFill>
                <a:srgbClr val="205FA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8"/>
          <p:cNvSpPr txBox="1"/>
          <p:nvPr/>
        </p:nvSpPr>
        <p:spPr>
          <a:xfrm>
            <a:off x="628650" y="1369219"/>
            <a:ext cx="394335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768350" lvl="0" marL="7620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84586"/>
              </a:buClr>
              <a:buSzPts val="1100"/>
              <a:buFont typeface="Arial"/>
              <a:buChar char="•"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Titles should be in upper and lower case, or all capitals.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768350" lvl="0" marL="7620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B84586"/>
              </a:buClr>
              <a:buSzPts val="1100"/>
              <a:buFont typeface="Arial"/>
              <a:buChar char="•"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necessary, use bold characters to emphasize your text.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768350" lvl="0" marL="7620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B84586"/>
              </a:buClr>
              <a:buSzPts val="1100"/>
              <a:buFont typeface="Arial"/>
              <a:buChar char="•"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Avoid overcrowd your slide.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768350" lvl="0" marL="7620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B84586"/>
              </a:buClr>
              <a:buSzPts val="1100"/>
              <a:buFont typeface="Arial"/>
              <a:buChar char="•"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Spell check and get someone else to proof-read it.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2" name="Google Shape;92;p18"/>
          <p:cNvGrpSpPr/>
          <p:nvPr/>
        </p:nvGrpSpPr>
        <p:grpSpPr>
          <a:xfrm>
            <a:off x="5194346" y="1887718"/>
            <a:ext cx="3174711" cy="1329179"/>
            <a:chOff x="4556" y="0"/>
            <a:chExt cx="4232948" cy="1772239"/>
          </a:xfrm>
        </p:grpSpPr>
        <p:sp>
          <p:nvSpPr>
            <p:cNvPr id="93" name="Google Shape;93;p18"/>
            <p:cNvSpPr/>
            <p:nvPr/>
          </p:nvSpPr>
          <p:spPr>
            <a:xfrm>
              <a:off x="318154" y="0"/>
              <a:ext cx="3605752" cy="1772239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18"/>
            <p:cNvSpPr/>
            <p:nvPr/>
          </p:nvSpPr>
          <p:spPr>
            <a:xfrm>
              <a:off x="4556" y="531671"/>
              <a:ext cx="1365413" cy="708895"/>
            </a:xfrm>
            <a:prstGeom prst="roundRect">
              <a:avLst>
                <a:gd fmla="val 16667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18"/>
            <p:cNvSpPr txBox="1"/>
            <p:nvPr/>
          </p:nvSpPr>
          <p:spPr>
            <a:xfrm>
              <a:off x="39161" y="566276"/>
              <a:ext cx="1296203" cy="639685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1425" lIns="51425" spcFirstLastPara="1" rIns="51425" wrap="square" tIns="5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0" i="0" lang="pt-BR" sz="13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Introduction</a:t>
              </a:r>
              <a:endPara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18"/>
            <p:cNvSpPr/>
            <p:nvPr/>
          </p:nvSpPr>
          <p:spPr>
            <a:xfrm>
              <a:off x="1438324" y="531671"/>
              <a:ext cx="1365413" cy="708895"/>
            </a:xfrm>
            <a:prstGeom prst="roundRect">
              <a:avLst>
                <a:gd fmla="val 16667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18"/>
            <p:cNvSpPr txBox="1"/>
            <p:nvPr/>
          </p:nvSpPr>
          <p:spPr>
            <a:xfrm>
              <a:off x="1472929" y="566276"/>
              <a:ext cx="1296203" cy="639685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1425" lIns="51425" spcFirstLastPara="1" rIns="51425" wrap="square" tIns="5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0" i="0" lang="pt-BR" sz="13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Results</a:t>
              </a:r>
              <a:endPara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18"/>
            <p:cNvSpPr/>
            <p:nvPr/>
          </p:nvSpPr>
          <p:spPr>
            <a:xfrm>
              <a:off x="2872091" y="531671"/>
              <a:ext cx="1365413" cy="708895"/>
            </a:xfrm>
            <a:prstGeom prst="roundRect">
              <a:avLst>
                <a:gd fmla="val 16667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18"/>
            <p:cNvSpPr txBox="1"/>
            <p:nvPr/>
          </p:nvSpPr>
          <p:spPr>
            <a:xfrm>
              <a:off x="2906696" y="566276"/>
              <a:ext cx="1296203" cy="639685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1425" lIns="51425" spcFirstLastPara="1" rIns="51425" wrap="square" tIns="5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0" i="0" lang="pt-BR" sz="13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Conclusion</a:t>
              </a:r>
              <a:endPara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/>
          <p:nvPr/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71B7"/>
              </a:buClr>
              <a:buSzPts val="2700"/>
              <a:buFont typeface="Arial"/>
              <a:buNone/>
            </a:pPr>
            <a:r>
              <a:rPr b="1" i="0" lang="pt-BR" sz="2700" u="none" cap="none" strike="noStrike">
                <a:solidFill>
                  <a:srgbClr val="205FA4"/>
                </a:solidFill>
                <a:latin typeface="Arial"/>
                <a:ea typeface="Arial"/>
                <a:cs typeface="Arial"/>
                <a:sym typeface="Arial"/>
              </a:rPr>
              <a:t>RESULTS</a:t>
            </a:r>
            <a:endParaRPr b="0" i="0" sz="1100" u="none" cap="none" strike="noStrike">
              <a:solidFill>
                <a:srgbClr val="205FA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9"/>
          <p:cNvSpPr txBox="1"/>
          <p:nvPr/>
        </p:nvSpPr>
        <p:spPr>
          <a:xfrm>
            <a:off x="629841" y="1665741"/>
            <a:ext cx="3868340" cy="306415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177800" lvl="0" marL="1778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84586"/>
              </a:buClr>
              <a:buSzPts val="1800"/>
              <a:buFont typeface="Arial"/>
              <a:buChar char="•"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Images such as photographs, graphs, diagrams, logos, etc, can be added. 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0" marL="1778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B84586"/>
              </a:buClr>
              <a:buSzPts val="1800"/>
              <a:buFont typeface="Arial"/>
              <a:buChar char="•"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Avoid long tables. They will be difficult to read.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0" marL="1778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B84586"/>
              </a:buClr>
              <a:buSzPts val="1800"/>
              <a:buFont typeface="Arial"/>
              <a:buChar char="•"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 aware of the image size you are importing. 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0" marL="1778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B84586"/>
              </a:buClr>
              <a:buSzPts val="1800"/>
              <a:buFont typeface="Arial"/>
              <a:buChar char="•"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Graphs created in different programs (e.g.. Prism) should be saved as image (.jpeg or .tiff).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52060" y="1834679"/>
            <a:ext cx="3536654" cy="23685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" name="Google Shape;111;p20"/>
          <p:cNvGraphicFramePr/>
          <p:nvPr/>
        </p:nvGraphicFramePr>
        <p:xfrm>
          <a:off x="1449686" y="192674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{73E07B74-D4D7-4E20-B644-0F9DDF40E534}</a:tableStyleId>
              </a:tblPr>
              <a:tblGrid>
                <a:gridCol w="238675"/>
                <a:gridCol w="2806825"/>
                <a:gridCol w="1467725"/>
                <a:gridCol w="1467725"/>
              </a:tblGrid>
              <a:tr h="295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5750" marB="35750" marR="71500" marL="71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5750" marB="35750" marR="71500" marL="71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5750" marB="35750" marR="71500" marL="71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5750" marB="35750" marR="71500" marL="71500"/>
                </a:tc>
              </a:tr>
              <a:tr h="295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5750" marB="35750" marR="71500" marL="71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5750" marB="35750" marR="71500" marL="71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5750" marB="35750" marR="71500" marL="71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5750" marB="35750" marR="71500" marL="71500"/>
                </a:tc>
              </a:tr>
              <a:tr h="295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5750" marB="35750" marR="71500" marL="71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5750" marB="35750" marR="71500" marL="71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5750" marB="35750" marR="71500" marL="71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5750" marB="35750" marR="71500" marL="71500"/>
                </a:tc>
              </a:tr>
              <a:tr h="295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5750" marB="35750" marR="71500" marL="71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5750" marB="35750" marR="71500" marL="71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5750" marB="35750" marR="71500" marL="71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5750" marB="35750" marR="71500" marL="71500"/>
                </a:tc>
              </a:tr>
              <a:tr h="295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5750" marB="35750" marR="71500" marL="71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5750" marB="35750" marR="71500" marL="71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5750" marB="35750" marR="71500" marL="71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5750" marB="35750" marR="71500" marL="71500"/>
                </a:tc>
              </a:tr>
              <a:tr h="295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5750" marB="35750" marR="71500" marL="71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5750" marB="35750" marR="71500" marL="71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5750" marB="35750" marR="71500" marL="71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5750" marB="35750" marR="71500" marL="71500"/>
                </a:tc>
              </a:tr>
              <a:tr h="295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5750" marB="35750" marR="71500" marL="71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5750" marB="35750" marR="71500" marL="71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5750" marB="35750" marR="71500" marL="71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5750" marB="35750" marR="71500" marL="71500"/>
                </a:tc>
              </a:tr>
            </a:tbl>
          </a:graphicData>
        </a:graphic>
      </p:graphicFrame>
      <p:sp>
        <p:nvSpPr>
          <p:cNvPr id="112" name="Google Shape;112;p20"/>
          <p:cNvSpPr txBox="1"/>
          <p:nvPr/>
        </p:nvSpPr>
        <p:spPr>
          <a:xfrm>
            <a:off x="1203364" y="1485837"/>
            <a:ext cx="6241456" cy="582074"/>
          </a:xfrm>
          <a:prstGeom prst="rect">
            <a:avLst/>
          </a:prstGeom>
          <a:noFill/>
          <a:ln>
            <a:noFill/>
          </a:ln>
        </p:spPr>
        <p:txBody>
          <a:bodyPr anchorCtr="0" anchor="ctr" bIns="270000" lIns="270000" spcFirstLastPara="1" rIns="270000" wrap="square" tIns="270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pt-BR" sz="1400" u="none" cap="none" strike="noStrike">
                <a:solidFill>
                  <a:srgbClr val="3C4B46"/>
                </a:solidFill>
                <a:latin typeface="Arial"/>
                <a:ea typeface="Arial"/>
                <a:cs typeface="Arial"/>
                <a:sym typeface="Arial"/>
              </a:rPr>
              <a:t>Captions </a:t>
            </a:r>
            <a:r>
              <a:rPr b="0" i="1" lang="pt-B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justified and </a:t>
            </a:r>
            <a:r>
              <a:rPr b="0" i="1" lang="pt-BR" sz="1400" u="none" cap="none" strike="noStrike">
                <a:solidFill>
                  <a:srgbClr val="3C4B46"/>
                </a:solidFill>
                <a:latin typeface="Arial"/>
                <a:ea typeface="Arial"/>
                <a:cs typeface="Arial"/>
                <a:sym typeface="Arial"/>
              </a:rPr>
              <a:t>italic font</a:t>
            </a:r>
            <a:endParaRPr b="0" i="1" sz="1400" u="none" cap="none" strike="noStrike">
              <a:solidFill>
                <a:srgbClr val="3C4B4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0"/>
          <p:cNvSpPr txBox="1"/>
          <p:nvPr/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71B7"/>
              </a:buClr>
              <a:buSzPts val="2700"/>
              <a:buFont typeface="Arial"/>
              <a:buNone/>
            </a:pPr>
            <a:r>
              <a:rPr b="1" i="0" lang="pt-BR" sz="2700" u="none" cap="none" strike="noStrike">
                <a:solidFill>
                  <a:srgbClr val="205FA4"/>
                </a:solidFill>
                <a:latin typeface="Arial"/>
                <a:ea typeface="Arial"/>
                <a:cs typeface="Arial"/>
                <a:sym typeface="Arial"/>
              </a:rPr>
              <a:t>RESULTS</a:t>
            </a:r>
            <a:endParaRPr b="0" i="0" sz="1100" u="none" cap="none" strike="noStrike">
              <a:solidFill>
                <a:srgbClr val="205FA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/>
          <p:nvPr/>
        </p:nvSpPr>
        <p:spPr>
          <a:xfrm>
            <a:off x="5437381" y="1219389"/>
            <a:ext cx="2278380" cy="2735580"/>
          </a:xfrm>
          <a:prstGeom prst="rect">
            <a:avLst/>
          </a:prstGeom>
          <a:gradFill>
            <a:gsLst>
              <a:gs pos="0">
                <a:srgbClr val="B0CAE9"/>
              </a:gs>
              <a:gs pos="50000">
                <a:srgbClr val="A1C1E4"/>
              </a:gs>
              <a:gs pos="100000">
                <a:srgbClr val="90B8E4"/>
              </a:gs>
            </a:gsLst>
            <a:lin ang="5400000" scaled="0"/>
          </a:gradFill>
          <a:ln cap="flat" cmpd="sng" w="952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21"/>
          <p:cNvSpPr/>
          <p:nvPr/>
        </p:nvSpPr>
        <p:spPr>
          <a:xfrm>
            <a:off x="1421641" y="1268016"/>
            <a:ext cx="2278380" cy="2735580"/>
          </a:xfrm>
          <a:prstGeom prst="rect">
            <a:avLst/>
          </a:prstGeom>
          <a:gradFill>
            <a:gsLst>
              <a:gs pos="0">
                <a:srgbClr val="B0CAE9"/>
              </a:gs>
              <a:gs pos="50000">
                <a:srgbClr val="A1C1E4"/>
              </a:gs>
              <a:gs pos="100000">
                <a:srgbClr val="90B8E4"/>
              </a:gs>
            </a:gsLst>
            <a:lin ang="5400000" scaled="0"/>
          </a:gradFill>
          <a:ln cap="flat" cmpd="sng" w="952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21"/>
          <p:cNvSpPr txBox="1"/>
          <p:nvPr/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71B7"/>
              </a:buClr>
              <a:buSzPts val="2700"/>
              <a:buFont typeface="Arial"/>
              <a:buNone/>
            </a:pPr>
            <a:r>
              <a:rPr b="1" i="0" lang="pt-BR" sz="2700" u="none" cap="none" strike="noStrike">
                <a:solidFill>
                  <a:srgbClr val="205FA4"/>
                </a:solidFill>
                <a:latin typeface="Arial"/>
                <a:ea typeface="Arial"/>
                <a:cs typeface="Arial"/>
                <a:sym typeface="Arial"/>
              </a:rPr>
              <a:t>RESULTS</a:t>
            </a:r>
            <a:endParaRPr b="0" i="0" sz="1100" u="none" cap="none" strike="noStrike">
              <a:solidFill>
                <a:srgbClr val="205FA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1"/>
          <p:cNvSpPr txBox="1"/>
          <p:nvPr/>
        </p:nvSpPr>
        <p:spPr>
          <a:xfrm>
            <a:off x="1421641" y="3840669"/>
            <a:ext cx="2278380" cy="72421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1" lang="pt-BR" sz="1100" u="none" cap="none" strike="noStrike">
                <a:solidFill>
                  <a:srgbClr val="3C4B46"/>
                </a:solidFill>
                <a:latin typeface="Arial"/>
                <a:ea typeface="Arial"/>
                <a:cs typeface="Arial"/>
                <a:sym typeface="Arial"/>
              </a:rPr>
              <a:t>Captions </a:t>
            </a:r>
            <a:r>
              <a:rPr b="0" i="1" lang="pt-BR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justified and </a:t>
            </a:r>
            <a:r>
              <a:rPr b="0" i="1" lang="pt-BR" sz="1100" u="none" cap="none" strike="noStrike">
                <a:solidFill>
                  <a:srgbClr val="3C4B46"/>
                </a:solidFill>
                <a:latin typeface="Arial"/>
                <a:ea typeface="Arial"/>
                <a:cs typeface="Arial"/>
                <a:sym typeface="Arial"/>
              </a:rPr>
              <a:t>italic font.</a:t>
            </a:r>
            <a:endParaRPr b="0" i="1" sz="1100" u="none" cap="none" strike="noStrike">
              <a:solidFill>
                <a:srgbClr val="3C4B4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1"/>
          <p:cNvSpPr txBox="1"/>
          <p:nvPr>
            <p:ph idx="2" type="body"/>
          </p:nvPr>
        </p:nvSpPr>
        <p:spPr>
          <a:xfrm>
            <a:off x="1421642" y="1268016"/>
            <a:ext cx="2278380" cy="273558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6350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1"/>
          <p:cNvSpPr txBox="1"/>
          <p:nvPr>
            <p:ph idx="4" type="body"/>
          </p:nvPr>
        </p:nvSpPr>
        <p:spPr>
          <a:xfrm>
            <a:off x="5437381" y="1219389"/>
            <a:ext cx="2278380" cy="273558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6350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1"/>
          <p:cNvSpPr txBox="1"/>
          <p:nvPr/>
        </p:nvSpPr>
        <p:spPr>
          <a:xfrm>
            <a:off x="5437381" y="3792042"/>
            <a:ext cx="2278380" cy="72421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1" lang="pt-BR" sz="1100" u="none" cap="none" strike="noStrike">
                <a:solidFill>
                  <a:srgbClr val="3C4B46"/>
                </a:solidFill>
                <a:latin typeface="Arial"/>
                <a:ea typeface="Arial"/>
                <a:cs typeface="Arial"/>
                <a:sym typeface="Arial"/>
              </a:rPr>
              <a:t>Captions </a:t>
            </a:r>
            <a:r>
              <a:rPr b="0" i="1" lang="pt-BR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justified and </a:t>
            </a:r>
            <a:r>
              <a:rPr b="0" i="1" lang="pt-BR" sz="1100" u="none" cap="none" strike="noStrike">
                <a:solidFill>
                  <a:srgbClr val="3C4B46"/>
                </a:solidFill>
                <a:latin typeface="Arial"/>
                <a:ea typeface="Arial"/>
                <a:cs typeface="Arial"/>
                <a:sym typeface="Arial"/>
              </a:rPr>
              <a:t>italic font.</a:t>
            </a:r>
            <a:endParaRPr b="0" i="1" sz="1100" u="none" cap="none" strike="noStrike">
              <a:solidFill>
                <a:srgbClr val="3C4B4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2"/>
          <p:cNvSpPr txBox="1"/>
          <p:nvPr/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71B7"/>
              </a:buClr>
              <a:buSzPts val="2700"/>
              <a:buFont typeface="Arial"/>
              <a:buNone/>
            </a:pPr>
            <a:r>
              <a:rPr b="1" i="0" lang="pt-BR" sz="2700" u="none" cap="none" strike="noStrike">
                <a:solidFill>
                  <a:srgbClr val="205FA4"/>
                </a:solidFill>
                <a:latin typeface="Arial"/>
                <a:ea typeface="Arial"/>
                <a:cs typeface="Arial"/>
                <a:sym typeface="Arial"/>
              </a:rPr>
              <a:t>CONCLUSION</a:t>
            </a:r>
            <a:endParaRPr b="0" i="0" sz="1100" u="none" cap="none" strike="noStrike">
              <a:solidFill>
                <a:srgbClr val="205FA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22"/>
          <p:cNvSpPr txBox="1"/>
          <p:nvPr/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177800" lvl="0" marL="1778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84586"/>
              </a:buClr>
              <a:buSzPts val="1800"/>
              <a:buFont typeface="Arial"/>
              <a:buChar char="•"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Clique para editar os estilos de texto Mestres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1" marL="5207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B84586"/>
              </a:buClr>
              <a:buSzPts val="1800"/>
              <a:buFont typeface="Arial"/>
              <a:buChar char="•"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Segundo nível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2" marL="863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B84586"/>
              </a:buClr>
              <a:buSzPts val="1800"/>
              <a:buFont typeface="Arial"/>
              <a:buChar char="•"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Terceiro nível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3" marL="12065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B84586"/>
              </a:buClr>
              <a:buSzPts val="1800"/>
              <a:buFont typeface="Arial"/>
              <a:buChar char="•"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Quarto nível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4" marL="1549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B84586"/>
              </a:buClr>
              <a:buSzPts val="1800"/>
              <a:buFont typeface="Arial"/>
              <a:buChar char="•"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Quinto nível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3"/>
          <p:cNvSpPr txBox="1"/>
          <p:nvPr/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71B7"/>
              </a:buClr>
              <a:buSzPts val="2700"/>
              <a:buFont typeface="Arial"/>
              <a:buNone/>
            </a:pPr>
            <a:r>
              <a:rPr b="1" i="0" lang="pt-BR" sz="2700" u="none" cap="none" strike="noStrike">
                <a:solidFill>
                  <a:srgbClr val="205FA4"/>
                </a:solidFill>
                <a:latin typeface="Arial"/>
                <a:ea typeface="Arial"/>
                <a:cs typeface="Arial"/>
                <a:sym typeface="Arial"/>
              </a:rPr>
              <a:t>REFERENCES (OPTIONAL)</a:t>
            </a:r>
            <a:endParaRPr b="0" i="0" sz="1100" u="none" cap="none" strike="noStrike">
              <a:solidFill>
                <a:srgbClr val="205FA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23"/>
          <p:cNvSpPr txBox="1"/>
          <p:nvPr/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177800" lvl="0" marL="1778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84586"/>
              </a:buClr>
              <a:buSzPts val="1800"/>
              <a:buFont typeface="Arial"/>
              <a:buChar char="•"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Clique para editar os estilos de texto Mestres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1" marL="5207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B84586"/>
              </a:buClr>
              <a:buSzPts val="1800"/>
              <a:buFont typeface="Arial"/>
              <a:buChar char="•"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Segundo nível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2" marL="863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B84586"/>
              </a:buClr>
              <a:buSzPts val="1800"/>
              <a:buFont typeface="Arial"/>
              <a:buChar char="•"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Terceiro nível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3" marL="12065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B84586"/>
              </a:buClr>
              <a:buSzPts val="1800"/>
              <a:buFont typeface="Arial"/>
              <a:buChar char="•"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Quarto nível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4" marL="1549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B84586"/>
              </a:buClr>
              <a:buSzPts val="1800"/>
              <a:buFont typeface="Arial"/>
              <a:buChar char="•"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Quinto nível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4"/>
          <p:cNvSpPr txBox="1"/>
          <p:nvPr/>
        </p:nvSpPr>
        <p:spPr>
          <a:xfrm>
            <a:off x="247649" y="534251"/>
            <a:ext cx="4180115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71B7"/>
              </a:buClr>
              <a:buSzPts val="2300"/>
              <a:buFont typeface="Arial"/>
              <a:buNone/>
            </a:pPr>
            <a:r>
              <a:rPr b="1" i="0" lang="pt-BR" sz="2300" u="none" cap="none" strike="noStrike">
                <a:solidFill>
                  <a:srgbClr val="205FA4"/>
                </a:solidFill>
                <a:latin typeface="Arial"/>
                <a:ea typeface="Arial"/>
                <a:cs typeface="Arial"/>
                <a:sym typeface="Arial"/>
              </a:rPr>
              <a:t>ACKNOWLEDGEMENTS</a:t>
            </a:r>
            <a:endParaRPr b="0" i="0" sz="1100" u="none" cap="none" strike="noStrike">
              <a:solidFill>
                <a:srgbClr val="205FA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24"/>
          <p:cNvSpPr txBox="1"/>
          <p:nvPr/>
        </p:nvSpPr>
        <p:spPr>
          <a:xfrm>
            <a:off x="1291046" y="4496693"/>
            <a:ext cx="306324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205FA4"/>
                </a:solidFill>
                <a:latin typeface="Arial"/>
                <a:ea typeface="Arial"/>
                <a:cs typeface="Arial"/>
                <a:sym typeface="Arial"/>
              </a:rPr>
              <a:t>CONTACT INFORMATION (E-MAIL):</a:t>
            </a:r>
            <a:endParaRPr b="0" i="0" sz="1100" u="none" cap="none" strike="noStrike">
              <a:solidFill>
                <a:srgbClr val="205FA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24"/>
          <p:cNvSpPr txBox="1"/>
          <p:nvPr>
            <p:ph type="title"/>
          </p:nvPr>
        </p:nvSpPr>
        <p:spPr>
          <a:xfrm>
            <a:off x="4629150" y="550069"/>
            <a:ext cx="38862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71B7"/>
              </a:buClr>
              <a:buSzPts val="2300"/>
              <a:buFont typeface="Arial"/>
              <a:buNone/>
            </a:pPr>
            <a:r>
              <a:rPr b="1" lang="pt-BR" sz="2300" cap="none">
                <a:solidFill>
                  <a:srgbClr val="205FA4"/>
                </a:solidFill>
                <a:latin typeface="Arial"/>
                <a:ea typeface="Arial"/>
                <a:cs typeface="Arial"/>
                <a:sym typeface="Arial"/>
              </a:rPr>
              <a:t>SUPPORTED BY</a:t>
            </a:r>
            <a:endParaRPr b="1" sz="2300" cap="none">
              <a:solidFill>
                <a:srgbClr val="205FA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24"/>
          <p:cNvSpPr txBox="1"/>
          <p:nvPr>
            <p:ph idx="1" type="body"/>
          </p:nvPr>
        </p:nvSpPr>
        <p:spPr>
          <a:xfrm>
            <a:off x="334735" y="1369219"/>
            <a:ext cx="3886200" cy="294152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7620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r>
              <a:t/>
            </a:r>
            <a:endParaRPr sz="1700"/>
          </a:p>
        </p:txBody>
      </p:sp>
      <p:sp>
        <p:nvSpPr>
          <p:cNvPr id="145" name="Google Shape;145;p24"/>
          <p:cNvSpPr txBox="1"/>
          <p:nvPr>
            <p:ph idx="2" type="body"/>
          </p:nvPr>
        </p:nvSpPr>
        <p:spPr>
          <a:xfrm>
            <a:off x="4629150" y="1369219"/>
            <a:ext cx="3886200" cy="294152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7620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r>
              <a:t/>
            </a:r>
            <a:endParaRPr sz="17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